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83" r:id="rId4"/>
    <p:sldId id="259" r:id="rId5"/>
    <p:sldId id="281" r:id="rId6"/>
    <p:sldId id="260" r:id="rId7"/>
    <p:sldId id="276" r:id="rId8"/>
    <p:sldId id="261" r:id="rId9"/>
    <p:sldId id="262" r:id="rId10"/>
    <p:sldId id="266" r:id="rId11"/>
    <p:sldId id="265" r:id="rId12"/>
    <p:sldId id="284" r:id="rId13"/>
    <p:sldId id="264" r:id="rId14"/>
    <p:sldId id="285" r:id="rId15"/>
    <p:sldId id="280" r:id="rId16"/>
    <p:sldId id="267" r:id="rId17"/>
    <p:sldId id="268" r:id="rId18"/>
    <p:sldId id="269" r:id="rId19"/>
    <p:sldId id="287" r:id="rId20"/>
    <p:sldId id="274" r:id="rId21"/>
    <p:sldId id="289" r:id="rId22"/>
    <p:sldId id="291" r:id="rId23"/>
    <p:sldId id="271" r:id="rId24"/>
    <p:sldId id="275" r:id="rId25"/>
    <p:sldId id="278" r:id="rId26"/>
    <p:sldId id="282" r:id="rId27"/>
  </p:sldIdLst>
  <p:sldSz cx="12192000" cy="6858000"/>
  <p:notesSz cx="12192000" cy="6858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D40000"/>
    <a:srgbClr val="EC0000"/>
    <a:srgbClr val="E43C2F"/>
    <a:srgbClr val="BFBFBF"/>
    <a:srgbClr val="B7B7B7"/>
    <a:srgbClr val="B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684" y="-84"/>
      </p:cViewPr>
      <p:guideLst>
        <p:guide orient="horz" pos="2772"/>
        <p:guide pos="214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FEFDD8-7F1A-4DD9-A243-90D0F33CA3CA}" type="doc">
      <dgm:prSet loTypeId="urn:microsoft.com/office/officeart/2008/layout/LinedList" loCatId="list" qsTypeId="urn:microsoft.com/office/officeart/2005/8/quickstyle/simple4#1" qsCatId="simple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D9BB6D49-D11E-49DC-A8D5-85B1C7117362}">
      <dgm:prSet phldrT="[文本]" phldr="0" custT="1"/>
      <dgm:spPr/>
      <dgm:t>
        <a:bodyPr vert="horz" wrap="square"/>
        <a:lstStyle/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altLang="zh-CN" sz="2400" dirty="0"/>
        </a:p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altLang="zh-CN" sz="2400" dirty="0"/>
        </a:p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altLang="en-US" sz="1800" b="1" dirty="0"/>
            <a:t>Качество</a:t>
          </a:r>
        </a:p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b="1" dirty="0"/>
            <a:t> </a:t>
          </a:r>
          <a:r>
            <a:rPr lang="en-US" altLang="zh-CN" sz="1800" b="1" dirty="0">
              <a:solidFill>
                <a:srgbClr val="FF0000"/>
              </a:solidFill>
            </a:rPr>
            <a:t>BOGAP Premium</a:t>
          </a:r>
          <a:r>
            <a:rPr lang="en-US" altLang="zh-CN" sz="2400" dirty="0">
              <a:solidFill>
                <a:srgbClr val="FF0000"/>
              </a:solidFill>
            </a:rPr>
            <a:t> </a:t>
          </a:r>
          <a:endParaRPr lang="zh-CN" altLang="en-US" sz="2400" dirty="0"/>
        </a:p>
      </dgm:t>
    </dgm:pt>
    <dgm:pt modelId="{76547AA9-9548-4CAD-83ED-C47E2B1CA175}" type="parTrans" cxnId="{E8B35B96-00C9-427A-887E-88EB24C54456}">
      <dgm:prSet/>
      <dgm:spPr/>
      <dgm:t>
        <a:bodyPr/>
        <a:lstStyle/>
        <a:p>
          <a:endParaRPr lang="zh-CN" altLang="en-US"/>
        </a:p>
      </dgm:t>
    </dgm:pt>
    <dgm:pt modelId="{D774FA78-AC03-4349-938C-AECD221FE078}" type="sibTrans" cxnId="{E8B35B96-00C9-427A-887E-88EB24C54456}">
      <dgm:prSet/>
      <dgm:spPr/>
      <dgm:t>
        <a:bodyPr/>
        <a:lstStyle/>
        <a:p>
          <a:endParaRPr lang="zh-CN" altLang="en-US"/>
        </a:p>
      </dgm:t>
    </dgm:pt>
    <dgm:pt modelId="{17B53D0F-2AFC-47B2-A5FC-9E616B515BD9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altLang="zh-CN" dirty="0"/>
            <a:t>Запчасти, </a:t>
          </a:r>
          <a:r>
            <a:rPr lang="zh-CN" altLang="en-US" dirty="0"/>
            <a:t>успешно прошедш</a:t>
          </a:r>
          <a:r>
            <a:rPr lang="ru-RU" altLang="zh-CN" dirty="0"/>
            <a:t>ие</a:t>
          </a:r>
          <a:r>
            <a:rPr lang="zh-CN" altLang="en-US" dirty="0"/>
            <a:t> контроль качества </a:t>
          </a:r>
        </a:p>
      </dgm:t>
    </dgm:pt>
    <dgm:pt modelId="{53400740-1B9C-4385-9592-D13B90C5A0A7}" type="parTrans" cxnId="{A252DBC5-6752-479C-9D50-E9AA41C0791F}">
      <dgm:prSet/>
      <dgm:spPr/>
      <dgm:t>
        <a:bodyPr/>
        <a:lstStyle/>
        <a:p>
          <a:endParaRPr lang="zh-CN" altLang="en-US"/>
        </a:p>
      </dgm:t>
    </dgm:pt>
    <dgm:pt modelId="{DC412F9D-A794-418F-93E6-B85D1FE897AA}" type="sibTrans" cxnId="{A252DBC5-6752-479C-9D50-E9AA41C0791F}">
      <dgm:prSet/>
      <dgm:spPr/>
      <dgm:t>
        <a:bodyPr/>
        <a:lstStyle/>
        <a:p>
          <a:endParaRPr lang="zh-CN" altLang="en-US"/>
        </a:p>
      </dgm:t>
    </dgm:pt>
    <dgm:pt modelId="{A2940E0E-B8FC-49EF-A03B-B2D733C22BE5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/>
            <a:t>TS сертифицированные профессиональные производители</a:t>
          </a:r>
        </a:p>
      </dgm:t>
    </dgm:pt>
    <dgm:pt modelId="{AD4F90F4-BEDF-4519-AD5E-65425EF50807}" type="parTrans" cxnId="{9553F34F-9335-4B5C-9BA1-C303E2218779}">
      <dgm:prSet/>
      <dgm:spPr/>
      <dgm:t>
        <a:bodyPr/>
        <a:lstStyle/>
        <a:p>
          <a:endParaRPr lang="zh-CN" altLang="en-US"/>
        </a:p>
      </dgm:t>
    </dgm:pt>
    <dgm:pt modelId="{03E8F631-6587-46D5-98A3-E00094C4180A}" type="sibTrans" cxnId="{9553F34F-9335-4B5C-9BA1-C303E2218779}">
      <dgm:prSet/>
      <dgm:spPr/>
      <dgm:t>
        <a:bodyPr/>
        <a:lstStyle/>
        <a:p>
          <a:endParaRPr lang="zh-CN" altLang="en-US"/>
        </a:p>
      </dgm:t>
    </dgm:pt>
    <dgm:pt modelId="{455E3006-A804-4584-80DC-C76FD83953C6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/>
            <a:t>Собственное производство</a:t>
          </a:r>
        </a:p>
      </dgm:t>
    </dgm:pt>
    <dgm:pt modelId="{902F36F6-27A7-42AC-9F42-4BED87C0ECB9}" type="parTrans" cxnId="{C36D234E-9AE7-43DC-9061-38AC5F1E0E09}">
      <dgm:prSet/>
      <dgm:spPr/>
      <dgm:t>
        <a:bodyPr/>
        <a:lstStyle/>
        <a:p>
          <a:endParaRPr lang="zh-CN" altLang="en-US"/>
        </a:p>
      </dgm:t>
    </dgm:pt>
    <dgm:pt modelId="{E3BA88E0-CF9A-4189-8CEE-A1A55A7AD770}" type="sibTrans" cxnId="{C36D234E-9AE7-43DC-9061-38AC5F1E0E09}">
      <dgm:prSet/>
      <dgm:spPr/>
      <dgm:t>
        <a:bodyPr/>
        <a:lstStyle/>
        <a:p>
          <a:endParaRPr lang="zh-CN" altLang="en-US"/>
        </a:p>
      </dgm:t>
    </dgm:pt>
    <dgm:pt modelId="{4BEEA882-87DA-4352-9EC8-688BB24F7BED}" type="pres">
      <dgm:prSet presAssocID="{49FEFDD8-7F1A-4DD9-A243-90D0F33CA3CA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3FA0224-859E-422B-A3B7-FF87D96C110B}" type="pres">
      <dgm:prSet presAssocID="{D9BB6D49-D11E-49DC-A8D5-85B1C7117362}" presName="thickLine" presStyleLbl="alignNode1" presStyleIdx="0" presStyleCnt="1"/>
      <dgm:spPr/>
    </dgm:pt>
    <dgm:pt modelId="{6CCF90C2-6319-40D8-8C3A-D305CCB0BE30}" type="pres">
      <dgm:prSet presAssocID="{D9BB6D49-D11E-49DC-A8D5-85B1C7117362}" presName="horz1" presStyleCnt="0"/>
      <dgm:spPr/>
    </dgm:pt>
    <dgm:pt modelId="{9130DF7C-4B32-41F2-982B-7B438CE30D0E}" type="pres">
      <dgm:prSet presAssocID="{D9BB6D49-D11E-49DC-A8D5-85B1C7117362}" presName="tx1" presStyleLbl="revTx" presStyleIdx="0" presStyleCnt="4" custScaleX="130601"/>
      <dgm:spPr/>
      <dgm:t>
        <a:bodyPr/>
        <a:lstStyle/>
        <a:p>
          <a:endParaRPr lang="ru-RU"/>
        </a:p>
      </dgm:t>
    </dgm:pt>
    <dgm:pt modelId="{7993C884-8D9E-4649-9078-3447F46119A8}" type="pres">
      <dgm:prSet presAssocID="{D9BB6D49-D11E-49DC-A8D5-85B1C7117362}" presName="vert1" presStyleCnt="0"/>
      <dgm:spPr/>
    </dgm:pt>
    <dgm:pt modelId="{85CE68E7-015D-4777-BD28-F9BB4C1F4DF6}" type="pres">
      <dgm:prSet presAssocID="{17B53D0F-2AFC-47B2-A5FC-9E616B515BD9}" presName="vertSpace2a" presStyleCnt="0"/>
      <dgm:spPr/>
    </dgm:pt>
    <dgm:pt modelId="{7A927C18-A5F6-487B-9B57-FACD04BF1F51}" type="pres">
      <dgm:prSet presAssocID="{17B53D0F-2AFC-47B2-A5FC-9E616B515BD9}" presName="horz2" presStyleCnt="0"/>
      <dgm:spPr/>
    </dgm:pt>
    <dgm:pt modelId="{53B1C1E3-F602-4EBB-A258-8EE88693C963}" type="pres">
      <dgm:prSet presAssocID="{17B53D0F-2AFC-47B2-A5FC-9E616B515BD9}" presName="horzSpace2" presStyleCnt="0"/>
      <dgm:spPr/>
    </dgm:pt>
    <dgm:pt modelId="{6ECED407-626F-4D98-86BB-0B788854C7BC}" type="pres">
      <dgm:prSet presAssocID="{17B53D0F-2AFC-47B2-A5FC-9E616B515BD9}" presName="tx2" presStyleLbl="revTx" presStyleIdx="1" presStyleCnt="4"/>
      <dgm:spPr/>
      <dgm:t>
        <a:bodyPr/>
        <a:lstStyle/>
        <a:p>
          <a:endParaRPr lang="ru-RU"/>
        </a:p>
      </dgm:t>
    </dgm:pt>
    <dgm:pt modelId="{1ABC7496-099B-4C62-9D2E-C426B55D2BCA}" type="pres">
      <dgm:prSet presAssocID="{17B53D0F-2AFC-47B2-A5FC-9E616B515BD9}" presName="vert2" presStyleCnt="0"/>
      <dgm:spPr/>
    </dgm:pt>
    <dgm:pt modelId="{D85D01E8-9D2E-4E34-AF8A-89AABC8A1B2A}" type="pres">
      <dgm:prSet presAssocID="{17B53D0F-2AFC-47B2-A5FC-9E616B515BD9}" presName="thinLine2b" presStyleLbl="callout" presStyleIdx="0" presStyleCnt="3"/>
      <dgm:spPr/>
    </dgm:pt>
    <dgm:pt modelId="{0C57F930-3A97-44B6-907A-A8A391EDAB22}" type="pres">
      <dgm:prSet presAssocID="{17B53D0F-2AFC-47B2-A5FC-9E616B515BD9}" presName="vertSpace2b" presStyleCnt="0"/>
      <dgm:spPr/>
    </dgm:pt>
    <dgm:pt modelId="{A7690AA9-6ACE-43EE-83FA-247FDE3BA2A2}" type="pres">
      <dgm:prSet presAssocID="{A2940E0E-B8FC-49EF-A03B-B2D733C22BE5}" presName="horz2" presStyleCnt="0"/>
      <dgm:spPr/>
    </dgm:pt>
    <dgm:pt modelId="{6BC0EBF9-1F9E-4DB1-AD27-238E14D9D0C2}" type="pres">
      <dgm:prSet presAssocID="{A2940E0E-B8FC-49EF-A03B-B2D733C22BE5}" presName="horzSpace2" presStyleCnt="0"/>
      <dgm:spPr/>
    </dgm:pt>
    <dgm:pt modelId="{F157EA4C-A475-4980-B379-404DE45EFDCB}" type="pres">
      <dgm:prSet presAssocID="{A2940E0E-B8FC-49EF-A03B-B2D733C22BE5}" presName="tx2" presStyleLbl="revTx" presStyleIdx="2" presStyleCnt="4"/>
      <dgm:spPr/>
      <dgm:t>
        <a:bodyPr/>
        <a:lstStyle/>
        <a:p>
          <a:endParaRPr lang="ru-RU"/>
        </a:p>
      </dgm:t>
    </dgm:pt>
    <dgm:pt modelId="{64B82663-18DE-4A8D-A235-069A6C2C30AF}" type="pres">
      <dgm:prSet presAssocID="{A2940E0E-B8FC-49EF-A03B-B2D733C22BE5}" presName="vert2" presStyleCnt="0"/>
      <dgm:spPr/>
    </dgm:pt>
    <dgm:pt modelId="{596C7959-1A5C-4779-8892-753CDDDF9428}" type="pres">
      <dgm:prSet presAssocID="{A2940E0E-B8FC-49EF-A03B-B2D733C22BE5}" presName="thinLine2b" presStyleLbl="callout" presStyleIdx="1" presStyleCnt="3"/>
      <dgm:spPr/>
    </dgm:pt>
    <dgm:pt modelId="{D6FA6781-2D42-492C-9731-96935B40EECE}" type="pres">
      <dgm:prSet presAssocID="{A2940E0E-B8FC-49EF-A03B-B2D733C22BE5}" presName="vertSpace2b" presStyleCnt="0"/>
      <dgm:spPr/>
    </dgm:pt>
    <dgm:pt modelId="{0FA257EA-C4CD-40BD-A63E-BD616BB3B8D4}" type="pres">
      <dgm:prSet presAssocID="{455E3006-A804-4584-80DC-C76FD83953C6}" presName="horz2" presStyleCnt="0"/>
      <dgm:spPr/>
    </dgm:pt>
    <dgm:pt modelId="{FF3BC91C-DA61-408D-A60F-07D2C61F4529}" type="pres">
      <dgm:prSet presAssocID="{455E3006-A804-4584-80DC-C76FD83953C6}" presName="horzSpace2" presStyleCnt="0"/>
      <dgm:spPr/>
    </dgm:pt>
    <dgm:pt modelId="{26143B3C-B495-47B0-B9AD-2FB2D90E88C1}" type="pres">
      <dgm:prSet presAssocID="{455E3006-A804-4584-80DC-C76FD83953C6}" presName="tx2" presStyleLbl="revTx" presStyleIdx="3" presStyleCnt="4"/>
      <dgm:spPr/>
      <dgm:t>
        <a:bodyPr/>
        <a:lstStyle/>
        <a:p>
          <a:endParaRPr lang="ru-RU"/>
        </a:p>
      </dgm:t>
    </dgm:pt>
    <dgm:pt modelId="{455C9D8E-6583-4BAF-BDD6-D034C80B7509}" type="pres">
      <dgm:prSet presAssocID="{455E3006-A804-4584-80DC-C76FD83953C6}" presName="vert2" presStyleCnt="0"/>
      <dgm:spPr/>
    </dgm:pt>
    <dgm:pt modelId="{5FD12927-5F47-4400-B4F2-C851CFB45EBD}" type="pres">
      <dgm:prSet presAssocID="{455E3006-A804-4584-80DC-C76FD83953C6}" presName="thinLine2b" presStyleLbl="callout" presStyleIdx="2" presStyleCnt="3"/>
      <dgm:spPr/>
    </dgm:pt>
    <dgm:pt modelId="{EAA5B7C6-F7BF-4D0C-9FA8-15C84EE3F6C2}" type="pres">
      <dgm:prSet presAssocID="{455E3006-A804-4584-80DC-C76FD83953C6}" presName="vertSpace2b" presStyleCnt="0"/>
      <dgm:spPr/>
    </dgm:pt>
  </dgm:ptLst>
  <dgm:cxnLst>
    <dgm:cxn modelId="{C36D234E-9AE7-43DC-9061-38AC5F1E0E09}" srcId="{D9BB6D49-D11E-49DC-A8D5-85B1C7117362}" destId="{455E3006-A804-4584-80DC-C76FD83953C6}" srcOrd="2" destOrd="0" parTransId="{902F36F6-27A7-42AC-9F42-4BED87C0ECB9}" sibTransId="{E3BA88E0-CF9A-4189-8CEE-A1A55A7AD770}"/>
    <dgm:cxn modelId="{BD8FDB87-AA9B-4648-9C51-6C3E9640EB1A}" type="presOf" srcId="{455E3006-A804-4584-80DC-C76FD83953C6}" destId="{26143B3C-B495-47B0-B9AD-2FB2D90E88C1}" srcOrd="0" destOrd="0" presId="urn:microsoft.com/office/officeart/2008/layout/LinedList"/>
    <dgm:cxn modelId="{EB4C25F7-51FA-49E4-9E23-5E6973552606}" type="presOf" srcId="{49FEFDD8-7F1A-4DD9-A243-90D0F33CA3CA}" destId="{4BEEA882-87DA-4352-9EC8-688BB24F7BED}" srcOrd="0" destOrd="0" presId="urn:microsoft.com/office/officeart/2008/layout/LinedList"/>
    <dgm:cxn modelId="{106C4B4E-B284-484A-B35B-371F97FF816E}" type="presOf" srcId="{A2940E0E-B8FC-49EF-A03B-B2D733C22BE5}" destId="{F157EA4C-A475-4980-B379-404DE45EFDCB}" srcOrd="0" destOrd="0" presId="urn:microsoft.com/office/officeart/2008/layout/LinedList"/>
    <dgm:cxn modelId="{9553F34F-9335-4B5C-9BA1-C303E2218779}" srcId="{D9BB6D49-D11E-49DC-A8D5-85B1C7117362}" destId="{A2940E0E-B8FC-49EF-A03B-B2D733C22BE5}" srcOrd="1" destOrd="0" parTransId="{AD4F90F4-BEDF-4519-AD5E-65425EF50807}" sibTransId="{03E8F631-6587-46D5-98A3-E00094C4180A}"/>
    <dgm:cxn modelId="{EF9906B3-A268-450A-A65F-0818402F06DF}" type="presOf" srcId="{17B53D0F-2AFC-47B2-A5FC-9E616B515BD9}" destId="{6ECED407-626F-4D98-86BB-0B788854C7BC}" srcOrd="0" destOrd="0" presId="urn:microsoft.com/office/officeart/2008/layout/LinedList"/>
    <dgm:cxn modelId="{FE2508A9-0F96-4F4C-9AE1-A3D23477E186}" type="presOf" srcId="{D9BB6D49-D11E-49DC-A8D5-85B1C7117362}" destId="{9130DF7C-4B32-41F2-982B-7B438CE30D0E}" srcOrd="0" destOrd="0" presId="urn:microsoft.com/office/officeart/2008/layout/LinedList"/>
    <dgm:cxn modelId="{E8B35B96-00C9-427A-887E-88EB24C54456}" srcId="{49FEFDD8-7F1A-4DD9-A243-90D0F33CA3CA}" destId="{D9BB6D49-D11E-49DC-A8D5-85B1C7117362}" srcOrd="0" destOrd="0" parTransId="{76547AA9-9548-4CAD-83ED-C47E2B1CA175}" sibTransId="{D774FA78-AC03-4349-938C-AECD221FE078}"/>
    <dgm:cxn modelId="{A252DBC5-6752-479C-9D50-E9AA41C0791F}" srcId="{D9BB6D49-D11E-49DC-A8D5-85B1C7117362}" destId="{17B53D0F-2AFC-47B2-A5FC-9E616B515BD9}" srcOrd="0" destOrd="0" parTransId="{53400740-1B9C-4385-9592-D13B90C5A0A7}" sibTransId="{DC412F9D-A794-418F-93E6-B85D1FE897AA}"/>
    <dgm:cxn modelId="{16AB4D6D-9CA1-4F78-9E41-5D2993F88520}" type="presParOf" srcId="{4BEEA882-87DA-4352-9EC8-688BB24F7BED}" destId="{F3FA0224-859E-422B-A3B7-FF87D96C110B}" srcOrd="0" destOrd="0" presId="urn:microsoft.com/office/officeart/2008/layout/LinedList"/>
    <dgm:cxn modelId="{50E7E313-3593-48E1-B2F3-4D3FBDAF1B46}" type="presParOf" srcId="{4BEEA882-87DA-4352-9EC8-688BB24F7BED}" destId="{6CCF90C2-6319-40D8-8C3A-D305CCB0BE30}" srcOrd="1" destOrd="0" presId="urn:microsoft.com/office/officeart/2008/layout/LinedList"/>
    <dgm:cxn modelId="{15E7DD96-8305-4801-9E9B-93EA54C3D6D7}" type="presParOf" srcId="{6CCF90C2-6319-40D8-8C3A-D305CCB0BE30}" destId="{9130DF7C-4B32-41F2-982B-7B438CE30D0E}" srcOrd="0" destOrd="0" presId="urn:microsoft.com/office/officeart/2008/layout/LinedList"/>
    <dgm:cxn modelId="{882FD5EE-832F-4A9C-98BD-E73704C86E35}" type="presParOf" srcId="{6CCF90C2-6319-40D8-8C3A-D305CCB0BE30}" destId="{7993C884-8D9E-4649-9078-3447F46119A8}" srcOrd="1" destOrd="0" presId="urn:microsoft.com/office/officeart/2008/layout/LinedList"/>
    <dgm:cxn modelId="{30295248-F10A-42F3-A968-F012C1C6E9C7}" type="presParOf" srcId="{7993C884-8D9E-4649-9078-3447F46119A8}" destId="{85CE68E7-015D-4777-BD28-F9BB4C1F4DF6}" srcOrd="0" destOrd="0" presId="urn:microsoft.com/office/officeart/2008/layout/LinedList"/>
    <dgm:cxn modelId="{94884344-27CC-40D1-A549-C079E49A8044}" type="presParOf" srcId="{7993C884-8D9E-4649-9078-3447F46119A8}" destId="{7A927C18-A5F6-487B-9B57-FACD04BF1F51}" srcOrd="1" destOrd="0" presId="urn:microsoft.com/office/officeart/2008/layout/LinedList"/>
    <dgm:cxn modelId="{F1AC18B8-416B-4C3C-87EF-25D23E718E3F}" type="presParOf" srcId="{7A927C18-A5F6-487B-9B57-FACD04BF1F51}" destId="{53B1C1E3-F602-4EBB-A258-8EE88693C963}" srcOrd="0" destOrd="0" presId="urn:microsoft.com/office/officeart/2008/layout/LinedList"/>
    <dgm:cxn modelId="{0C0717C2-2CE2-4031-BB83-E2B480DC52A3}" type="presParOf" srcId="{7A927C18-A5F6-487B-9B57-FACD04BF1F51}" destId="{6ECED407-626F-4D98-86BB-0B788854C7BC}" srcOrd="1" destOrd="0" presId="urn:microsoft.com/office/officeart/2008/layout/LinedList"/>
    <dgm:cxn modelId="{0543DAD0-7544-49AB-9082-BF133727ED46}" type="presParOf" srcId="{7A927C18-A5F6-487B-9B57-FACD04BF1F51}" destId="{1ABC7496-099B-4C62-9D2E-C426B55D2BCA}" srcOrd="2" destOrd="0" presId="urn:microsoft.com/office/officeart/2008/layout/LinedList"/>
    <dgm:cxn modelId="{6A0F7392-A3ED-487C-AF5E-52A30CBE8231}" type="presParOf" srcId="{7993C884-8D9E-4649-9078-3447F46119A8}" destId="{D85D01E8-9D2E-4E34-AF8A-89AABC8A1B2A}" srcOrd="2" destOrd="0" presId="urn:microsoft.com/office/officeart/2008/layout/LinedList"/>
    <dgm:cxn modelId="{1C71A02A-EF32-43E8-95E0-256ABA27BC6E}" type="presParOf" srcId="{7993C884-8D9E-4649-9078-3447F46119A8}" destId="{0C57F930-3A97-44B6-907A-A8A391EDAB22}" srcOrd="3" destOrd="0" presId="urn:microsoft.com/office/officeart/2008/layout/LinedList"/>
    <dgm:cxn modelId="{FAB7DF74-3966-4674-924C-B0BB72E4985A}" type="presParOf" srcId="{7993C884-8D9E-4649-9078-3447F46119A8}" destId="{A7690AA9-6ACE-43EE-83FA-247FDE3BA2A2}" srcOrd="4" destOrd="0" presId="urn:microsoft.com/office/officeart/2008/layout/LinedList"/>
    <dgm:cxn modelId="{F08904C7-74EC-474A-9386-F88116480152}" type="presParOf" srcId="{A7690AA9-6ACE-43EE-83FA-247FDE3BA2A2}" destId="{6BC0EBF9-1F9E-4DB1-AD27-238E14D9D0C2}" srcOrd="0" destOrd="0" presId="urn:microsoft.com/office/officeart/2008/layout/LinedList"/>
    <dgm:cxn modelId="{A825829F-338D-422B-B6AB-E98F5E0773D6}" type="presParOf" srcId="{A7690AA9-6ACE-43EE-83FA-247FDE3BA2A2}" destId="{F157EA4C-A475-4980-B379-404DE45EFDCB}" srcOrd="1" destOrd="0" presId="urn:microsoft.com/office/officeart/2008/layout/LinedList"/>
    <dgm:cxn modelId="{5AB819D7-DB62-45C2-BB89-A7093E2C891A}" type="presParOf" srcId="{A7690AA9-6ACE-43EE-83FA-247FDE3BA2A2}" destId="{64B82663-18DE-4A8D-A235-069A6C2C30AF}" srcOrd="2" destOrd="0" presId="urn:microsoft.com/office/officeart/2008/layout/LinedList"/>
    <dgm:cxn modelId="{D1C2D19C-99C7-413B-8C37-1D3DAD6C95CF}" type="presParOf" srcId="{7993C884-8D9E-4649-9078-3447F46119A8}" destId="{596C7959-1A5C-4779-8892-753CDDDF9428}" srcOrd="5" destOrd="0" presId="urn:microsoft.com/office/officeart/2008/layout/LinedList"/>
    <dgm:cxn modelId="{D2221C94-692A-4FD0-AE1C-B30B104EB4AA}" type="presParOf" srcId="{7993C884-8D9E-4649-9078-3447F46119A8}" destId="{D6FA6781-2D42-492C-9731-96935B40EECE}" srcOrd="6" destOrd="0" presId="urn:microsoft.com/office/officeart/2008/layout/LinedList"/>
    <dgm:cxn modelId="{B267D5E5-6587-47BA-89B9-9A7F8770E71E}" type="presParOf" srcId="{7993C884-8D9E-4649-9078-3447F46119A8}" destId="{0FA257EA-C4CD-40BD-A63E-BD616BB3B8D4}" srcOrd="7" destOrd="0" presId="urn:microsoft.com/office/officeart/2008/layout/LinedList"/>
    <dgm:cxn modelId="{A16A4D3D-CE96-4CFA-9DC0-90DD158AB8B3}" type="presParOf" srcId="{0FA257EA-C4CD-40BD-A63E-BD616BB3B8D4}" destId="{FF3BC91C-DA61-408D-A60F-07D2C61F4529}" srcOrd="0" destOrd="0" presId="urn:microsoft.com/office/officeart/2008/layout/LinedList"/>
    <dgm:cxn modelId="{B7D920DE-60A6-4EA1-BBC1-86455F3B5723}" type="presParOf" srcId="{0FA257EA-C4CD-40BD-A63E-BD616BB3B8D4}" destId="{26143B3C-B495-47B0-B9AD-2FB2D90E88C1}" srcOrd="1" destOrd="0" presId="urn:microsoft.com/office/officeart/2008/layout/LinedList"/>
    <dgm:cxn modelId="{69E489C9-E29E-49F3-89EB-A0C5CD742A67}" type="presParOf" srcId="{0FA257EA-C4CD-40BD-A63E-BD616BB3B8D4}" destId="{455C9D8E-6583-4BAF-BDD6-D034C80B7509}" srcOrd="2" destOrd="0" presId="urn:microsoft.com/office/officeart/2008/layout/LinedList"/>
    <dgm:cxn modelId="{F360FEC1-E8D5-47F5-B769-0B000A3B4867}" type="presParOf" srcId="{7993C884-8D9E-4649-9078-3447F46119A8}" destId="{5FD12927-5F47-4400-B4F2-C851CFB45EBD}" srcOrd="8" destOrd="0" presId="urn:microsoft.com/office/officeart/2008/layout/LinedList"/>
    <dgm:cxn modelId="{841D4BA6-A017-46F6-9668-0BBD5C3895C4}" type="presParOf" srcId="{7993C884-8D9E-4649-9078-3447F46119A8}" destId="{EAA5B7C6-F7BF-4D0C-9FA8-15C84EE3F6C2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9FEFDD8-7F1A-4DD9-A243-90D0F33CA3CA}" type="doc">
      <dgm:prSet loTypeId="urn:microsoft.com/office/officeart/2008/layout/LinedList" loCatId="list" qsTypeId="urn:microsoft.com/office/officeart/2005/8/quickstyle/simple4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D9BB6D49-D11E-49DC-A8D5-85B1C7117362}">
      <dgm:prSet phldrT="[文本]" phldr="0" custT="1"/>
      <dgm:spPr/>
      <dgm:t>
        <a:bodyPr vert="horz" wrap="square"/>
        <a:lstStyle/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altLang="zh-CN" sz="2400" dirty="0"/>
        </a:p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altLang="zh-CN" sz="2400" dirty="0"/>
        </a:p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altLang="en-US" sz="1800" b="1" dirty="0">
              <a:sym typeface="+mn-ea"/>
            </a:rPr>
            <a:t>Качество</a:t>
          </a:r>
        </a:p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b="1" dirty="0"/>
            <a:t> </a:t>
          </a:r>
          <a:r>
            <a:rPr lang="en-US" altLang="zh-CN" sz="1800" b="1" dirty="0">
              <a:solidFill>
                <a:srgbClr val="FF0000"/>
              </a:solidFill>
            </a:rPr>
            <a:t>BOGAP</a:t>
          </a:r>
        </a:p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b="1" dirty="0">
              <a:solidFill>
                <a:srgbClr val="FF0000"/>
              </a:solidFill>
            </a:rPr>
            <a:t>  Genuine</a:t>
          </a:r>
          <a:endParaRPr lang="zh-CN" altLang="en-US" sz="1800" b="1" dirty="0"/>
        </a:p>
      </dgm:t>
    </dgm:pt>
    <dgm:pt modelId="{76547AA9-9548-4CAD-83ED-C47E2B1CA175}" type="parTrans" cxnId="{5040A9ED-576B-4C73-AAED-12740465C27F}">
      <dgm:prSet/>
      <dgm:spPr/>
      <dgm:t>
        <a:bodyPr/>
        <a:lstStyle/>
        <a:p>
          <a:endParaRPr lang="zh-CN" altLang="en-US"/>
        </a:p>
      </dgm:t>
    </dgm:pt>
    <dgm:pt modelId="{D774FA78-AC03-4349-938C-AECD221FE078}" type="sibTrans" cxnId="{5040A9ED-576B-4C73-AAED-12740465C27F}">
      <dgm:prSet/>
      <dgm:spPr/>
      <dgm:t>
        <a:bodyPr/>
        <a:lstStyle/>
        <a:p>
          <a:endParaRPr lang="zh-CN" altLang="en-US"/>
        </a:p>
      </dgm:t>
    </dgm:pt>
    <dgm:pt modelId="{17B53D0F-2AFC-47B2-A5FC-9E616B515BD9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altLang="en-US" sz="2600" dirty="0"/>
            <a:t>Оригинальные запчасти</a:t>
          </a:r>
          <a:r>
            <a:rPr lang="en-US" altLang="zh-CN" sz="2600" dirty="0"/>
            <a:t> </a:t>
          </a:r>
          <a:endParaRPr lang="zh-CN" altLang="en-US" sz="2600" dirty="0"/>
        </a:p>
      </dgm:t>
    </dgm:pt>
    <dgm:pt modelId="{53400740-1B9C-4385-9592-D13B90C5A0A7}" type="parTrans" cxnId="{941AAEF1-11F9-4D9A-9585-ED09D515AAD0}">
      <dgm:prSet/>
      <dgm:spPr/>
      <dgm:t>
        <a:bodyPr/>
        <a:lstStyle/>
        <a:p>
          <a:endParaRPr lang="zh-CN" altLang="en-US"/>
        </a:p>
      </dgm:t>
    </dgm:pt>
    <dgm:pt modelId="{DC412F9D-A794-418F-93E6-B85D1FE897AA}" type="sibTrans" cxnId="{941AAEF1-11F9-4D9A-9585-ED09D515AAD0}">
      <dgm:prSet/>
      <dgm:spPr/>
      <dgm:t>
        <a:bodyPr/>
        <a:lstStyle/>
        <a:p>
          <a:endParaRPr lang="zh-CN" altLang="en-US"/>
        </a:p>
      </dgm:t>
    </dgm:pt>
    <dgm:pt modelId="{A2940E0E-B8FC-49EF-A03B-B2D733C22BE5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600" dirty="0"/>
            <a:t>Всемирно известные </a:t>
          </a:r>
          <a:r>
            <a:rPr lang="en-US" altLang="en-US" sz="2600" dirty="0"/>
            <a:t>OEM</a:t>
          </a:r>
        </a:p>
      </dgm:t>
    </dgm:pt>
    <dgm:pt modelId="{AD4F90F4-BEDF-4519-AD5E-65425EF50807}" type="parTrans" cxnId="{77662CD1-676B-4DD6-BAAC-5D4740F63B27}">
      <dgm:prSet/>
      <dgm:spPr/>
      <dgm:t>
        <a:bodyPr/>
        <a:lstStyle/>
        <a:p>
          <a:endParaRPr lang="zh-CN" altLang="en-US"/>
        </a:p>
      </dgm:t>
    </dgm:pt>
    <dgm:pt modelId="{03E8F631-6587-46D5-98A3-E00094C4180A}" type="sibTrans" cxnId="{77662CD1-676B-4DD6-BAAC-5D4740F63B27}">
      <dgm:prSet/>
      <dgm:spPr/>
      <dgm:t>
        <a:bodyPr/>
        <a:lstStyle/>
        <a:p>
          <a:endParaRPr lang="zh-CN" altLang="en-US"/>
        </a:p>
      </dgm:t>
    </dgm:pt>
    <dgm:pt modelId="{4BEEA882-87DA-4352-9EC8-688BB24F7BED}" type="pres">
      <dgm:prSet presAssocID="{49FEFDD8-7F1A-4DD9-A243-90D0F33CA3CA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3FA0224-859E-422B-A3B7-FF87D96C110B}" type="pres">
      <dgm:prSet presAssocID="{D9BB6D49-D11E-49DC-A8D5-85B1C7117362}" presName="thickLine" presStyleLbl="alignNode1" presStyleIdx="0" presStyleCnt="1" custLinFactNeighborX="-2356" custLinFactNeighborY="-2538"/>
      <dgm:spPr/>
    </dgm:pt>
    <dgm:pt modelId="{6CCF90C2-6319-40D8-8C3A-D305CCB0BE30}" type="pres">
      <dgm:prSet presAssocID="{D9BB6D49-D11E-49DC-A8D5-85B1C7117362}" presName="horz1" presStyleCnt="0"/>
      <dgm:spPr/>
    </dgm:pt>
    <dgm:pt modelId="{9130DF7C-4B32-41F2-982B-7B438CE30D0E}" type="pres">
      <dgm:prSet presAssocID="{D9BB6D49-D11E-49DC-A8D5-85B1C7117362}" presName="tx1" presStyleLbl="revTx" presStyleIdx="0" presStyleCnt="3" custScaleX="130601"/>
      <dgm:spPr/>
      <dgm:t>
        <a:bodyPr/>
        <a:lstStyle/>
        <a:p>
          <a:endParaRPr lang="ru-RU"/>
        </a:p>
      </dgm:t>
    </dgm:pt>
    <dgm:pt modelId="{7993C884-8D9E-4649-9078-3447F46119A8}" type="pres">
      <dgm:prSet presAssocID="{D9BB6D49-D11E-49DC-A8D5-85B1C7117362}" presName="vert1" presStyleCnt="0"/>
      <dgm:spPr/>
    </dgm:pt>
    <dgm:pt modelId="{85CE68E7-015D-4777-BD28-F9BB4C1F4DF6}" type="pres">
      <dgm:prSet presAssocID="{17B53D0F-2AFC-47B2-A5FC-9E616B515BD9}" presName="vertSpace2a" presStyleCnt="0"/>
      <dgm:spPr/>
    </dgm:pt>
    <dgm:pt modelId="{7A927C18-A5F6-487B-9B57-FACD04BF1F51}" type="pres">
      <dgm:prSet presAssocID="{17B53D0F-2AFC-47B2-A5FC-9E616B515BD9}" presName="horz2" presStyleCnt="0"/>
      <dgm:spPr/>
    </dgm:pt>
    <dgm:pt modelId="{53B1C1E3-F602-4EBB-A258-8EE88693C963}" type="pres">
      <dgm:prSet presAssocID="{17B53D0F-2AFC-47B2-A5FC-9E616B515BD9}" presName="horzSpace2" presStyleCnt="0"/>
      <dgm:spPr/>
    </dgm:pt>
    <dgm:pt modelId="{6ECED407-626F-4D98-86BB-0B788854C7BC}" type="pres">
      <dgm:prSet presAssocID="{17B53D0F-2AFC-47B2-A5FC-9E616B515BD9}" presName="tx2" presStyleLbl="revTx" presStyleIdx="1" presStyleCnt="3" custLinFactNeighborX="-6" custLinFactNeighborY="964"/>
      <dgm:spPr/>
      <dgm:t>
        <a:bodyPr/>
        <a:lstStyle/>
        <a:p>
          <a:endParaRPr lang="ru-RU"/>
        </a:p>
      </dgm:t>
    </dgm:pt>
    <dgm:pt modelId="{1ABC7496-099B-4C62-9D2E-C426B55D2BCA}" type="pres">
      <dgm:prSet presAssocID="{17B53D0F-2AFC-47B2-A5FC-9E616B515BD9}" presName="vert2" presStyleCnt="0"/>
      <dgm:spPr/>
    </dgm:pt>
    <dgm:pt modelId="{D85D01E8-9D2E-4E34-AF8A-89AABC8A1B2A}" type="pres">
      <dgm:prSet presAssocID="{17B53D0F-2AFC-47B2-A5FC-9E616B515BD9}" presName="thinLine2b" presStyleLbl="callout" presStyleIdx="0" presStyleCnt="2" custLinFactY="-400000" custLinFactNeighborX="130" custLinFactNeighborY="-458814"/>
      <dgm:spPr/>
    </dgm:pt>
    <dgm:pt modelId="{0C57F930-3A97-44B6-907A-A8A391EDAB22}" type="pres">
      <dgm:prSet presAssocID="{17B53D0F-2AFC-47B2-A5FC-9E616B515BD9}" presName="vertSpace2b" presStyleCnt="0"/>
      <dgm:spPr/>
    </dgm:pt>
    <dgm:pt modelId="{A7690AA9-6ACE-43EE-83FA-247FDE3BA2A2}" type="pres">
      <dgm:prSet presAssocID="{A2940E0E-B8FC-49EF-A03B-B2D733C22BE5}" presName="horz2" presStyleCnt="0"/>
      <dgm:spPr/>
    </dgm:pt>
    <dgm:pt modelId="{6BC0EBF9-1F9E-4DB1-AD27-238E14D9D0C2}" type="pres">
      <dgm:prSet presAssocID="{A2940E0E-B8FC-49EF-A03B-B2D733C22BE5}" presName="horzSpace2" presStyleCnt="0"/>
      <dgm:spPr/>
    </dgm:pt>
    <dgm:pt modelId="{F157EA4C-A475-4980-B379-404DE45EFDCB}" type="pres">
      <dgm:prSet presAssocID="{A2940E0E-B8FC-49EF-A03B-B2D733C22BE5}" presName="tx2" presStyleLbl="revTx" presStyleIdx="2" presStyleCnt="3" custLinFactNeighborX="-79" custLinFactNeighborY="-4290"/>
      <dgm:spPr/>
      <dgm:t>
        <a:bodyPr/>
        <a:lstStyle/>
        <a:p>
          <a:endParaRPr lang="ru-RU"/>
        </a:p>
      </dgm:t>
    </dgm:pt>
    <dgm:pt modelId="{64B82663-18DE-4A8D-A235-069A6C2C30AF}" type="pres">
      <dgm:prSet presAssocID="{A2940E0E-B8FC-49EF-A03B-B2D733C22BE5}" presName="vert2" presStyleCnt="0"/>
      <dgm:spPr/>
    </dgm:pt>
    <dgm:pt modelId="{596C7959-1A5C-4779-8892-753CDDDF9428}" type="pres">
      <dgm:prSet presAssocID="{A2940E0E-B8FC-49EF-A03B-B2D733C22BE5}" presName="thinLine2b" presStyleLbl="callout" presStyleIdx="1" presStyleCnt="2"/>
      <dgm:spPr/>
    </dgm:pt>
    <dgm:pt modelId="{D6FA6781-2D42-492C-9731-96935B40EECE}" type="pres">
      <dgm:prSet presAssocID="{A2940E0E-B8FC-49EF-A03B-B2D733C22BE5}" presName="vertSpace2b" presStyleCnt="0"/>
      <dgm:spPr/>
    </dgm:pt>
  </dgm:ptLst>
  <dgm:cxnLst>
    <dgm:cxn modelId="{BC6192F8-7F5A-4697-9774-842A9D8791A5}" type="presOf" srcId="{49FEFDD8-7F1A-4DD9-A243-90D0F33CA3CA}" destId="{4BEEA882-87DA-4352-9EC8-688BB24F7BED}" srcOrd="0" destOrd="0" presId="urn:microsoft.com/office/officeart/2008/layout/LinedList"/>
    <dgm:cxn modelId="{77662CD1-676B-4DD6-BAAC-5D4740F63B27}" srcId="{D9BB6D49-D11E-49DC-A8D5-85B1C7117362}" destId="{A2940E0E-B8FC-49EF-A03B-B2D733C22BE5}" srcOrd="1" destOrd="0" parTransId="{AD4F90F4-BEDF-4519-AD5E-65425EF50807}" sibTransId="{03E8F631-6587-46D5-98A3-E00094C4180A}"/>
    <dgm:cxn modelId="{941AAEF1-11F9-4D9A-9585-ED09D515AAD0}" srcId="{D9BB6D49-D11E-49DC-A8D5-85B1C7117362}" destId="{17B53D0F-2AFC-47B2-A5FC-9E616B515BD9}" srcOrd="0" destOrd="0" parTransId="{53400740-1B9C-4385-9592-D13B90C5A0A7}" sibTransId="{DC412F9D-A794-418F-93E6-B85D1FE897AA}"/>
    <dgm:cxn modelId="{3971EEA3-2749-4555-ADF1-A83B846E1728}" type="presOf" srcId="{A2940E0E-B8FC-49EF-A03B-B2D733C22BE5}" destId="{F157EA4C-A475-4980-B379-404DE45EFDCB}" srcOrd="0" destOrd="0" presId="urn:microsoft.com/office/officeart/2008/layout/LinedList"/>
    <dgm:cxn modelId="{5040A9ED-576B-4C73-AAED-12740465C27F}" srcId="{49FEFDD8-7F1A-4DD9-A243-90D0F33CA3CA}" destId="{D9BB6D49-D11E-49DC-A8D5-85B1C7117362}" srcOrd="0" destOrd="0" parTransId="{76547AA9-9548-4CAD-83ED-C47E2B1CA175}" sibTransId="{D774FA78-AC03-4349-938C-AECD221FE078}"/>
    <dgm:cxn modelId="{E558E67E-9FFB-47B5-9197-53E6F2C2D155}" type="presOf" srcId="{17B53D0F-2AFC-47B2-A5FC-9E616B515BD9}" destId="{6ECED407-626F-4D98-86BB-0B788854C7BC}" srcOrd="0" destOrd="0" presId="urn:microsoft.com/office/officeart/2008/layout/LinedList"/>
    <dgm:cxn modelId="{165F97B5-C93A-4A26-B957-A0F3D0B43FF9}" type="presOf" srcId="{D9BB6D49-D11E-49DC-A8D5-85B1C7117362}" destId="{9130DF7C-4B32-41F2-982B-7B438CE30D0E}" srcOrd="0" destOrd="0" presId="urn:microsoft.com/office/officeart/2008/layout/LinedList"/>
    <dgm:cxn modelId="{267E1BAA-E7D0-4B9E-8545-AEBB614BFC7B}" type="presParOf" srcId="{4BEEA882-87DA-4352-9EC8-688BB24F7BED}" destId="{F3FA0224-859E-422B-A3B7-FF87D96C110B}" srcOrd="0" destOrd="0" presId="urn:microsoft.com/office/officeart/2008/layout/LinedList"/>
    <dgm:cxn modelId="{4819E704-F4FF-4DC2-B713-EA4FD8A8E90F}" type="presParOf" srcId="{4BEEA882-87DA-4352-9EC8-688BB24F7BED}" destId="{6CCF90C2-6319-40D8-8C3A-D305CCB0BE30}" srcOrd="1" destOrd="0" presId="urn:microsoft.com/office/officeart/2008/layout/LinedList"/>
    <dgm:cxn modelId="{7BA7FBDC-5A6C-486E-9DA8-40FD121465E2}" type="presParOf" srcId="{6CCF90C2-6319-40D8-8C3A-D305CCB0BE30}" destId="{9130DF7C-4B32-41F2-982B-7B438CE30D0E}" srcOrd="0" destOrd="0" presId="urn:microsoft.com/office/officeart/2008/layout/LinedList"/>
    <dgm:cxn modelId="{560F95EF-BBFC-4AB0-A983-00EAAE16A001}" type="presParOf" srcId="{6CCF90C2-6319-40D8-8C3A-D305CCB0BE30}" destId="{7993C884-8D9E-4649-9078-3447F46119A8}" srcOrd="1" destOrd="0" presId="urn:microsoft.com/office/officeart/2008/layout/LinedList"/>
    <dgm:cxn modelId="{00C9B837-9AB2-4E72-B6D2-A586E2EBDBBE}" type="presParOf" srcId="{7993C884-8D9E-4649-9078-3447F46119A8}" destId="{85CE68E7-015D-4777-BD28-F9BB4C1F4DF6}" srcOrd="0" destOrd="0" presId="urn:microsoft.com/office/officeart/2008/layout/LinedList"/>
    <dgm:cxn modelId="{5AE1024C-AEFD-45DC-B81F-1833B09F01AC}" type="presParOf" srcId="{7993C884-8D9E-4649-9078-3447F46119A8}" destId="{7A927C18-A5F6-487B-9B57-FACD04BF1F51}" srcOrd="1" destOrd="0" presId="urn:microsoft.com/office/officeart/2008/layout/LinedList"/>
    <dgm:cxn modelId="{1B068277-89CD-4AEE-A3CF-43602BDB182B}" type="presParOf" srcId="{7A927C18-A5F6-487B-9B57-FACD04BF1F51}" destId="{53B1C1E3-F602-4EBB-A258-8EE88693C963}" srcOrd="0" destOrd="0" presId="urn:microsoft.com/office/officeart/2008/layout/LinedList"/>
    <dgm:cxn modelId="{C13DFF4A-5290-4AA5-9652-9460356B9E22}" type="presParOf" srcId="{7A927C18-A5F6-487B-9B57-FACD04BF1F51}" destId="{6ECED407-626F-4D98-86BB-0B788854C7BC}" srcOrd="1" destOrd="0" presId="urn:microsoft.com/office/officeart/2008/layout/LinedList"/>
    <dgm:cxn modelId="{972765F1-DD30-4EFA-9CBE-FDE7B28405AD}" type="presParOf" srcId="{7A927C18-A5F6-487B-9B57-FACD04BF1F51}" destId="{1ABC7496-099B-4C62-9D2E-C426B55D2BCA}" srcOrd="2" destOrd="0" presId="urn:microsoft.com/office/officeart/2008/layout/LinedList"/>
    <dgm:cxn modelId="{51C77907-D268-4CAD-B8B3-9545B0D55869}" type="presParOf" srcId="{7993C884-8D9E-4649-9078-3447F46119A8}" destId="{D85D01E8-9D2E-4E34-AF8A-89AABC8A1B2A}" srcOrd="2" destOrd="0" presId="urn:microsoft.com/office/officeart/2008/layout/LinedList"/>
    <dgm:cxn modelId="{524C0BED-D7E8-47CF-9E82-E605BAFD4D21}" type="presParOf" srcId="{7993C884-8D9E-4649-9078-3447F46119A8}" destId="{0C57F930-3A97-44B6-907A-A8A391EDAB22}" srcOrd="3" destOrd="0" presId="urn:microsoft.com/office/officeart/2008/layout/LinedList"/>
    <dgm:cxn modelId="{8B080814-AA37-49AA-9C38-ECC37D27797E}" type="presParOf" srcId="{7993C884-8D9E-4649-9078-3447F46119A8}" destId="{A7690AA9-6ACE-43EE-83FA-247FDE3BA2A2}" srcOrd="4" destOrd="0" presId="urn:microsoft.com/office/officeart/2008/layout/LinedList"/>
    <dgm:cxn modelId="{773F04F2-18BF-4473-BCDB-2C0BB190DCEC}" type="presParOf" srcId="{A7690AA9-6ACE-43EE-83FA-247FDE3BA2A2}" destId="{6BC0EBF9-1F9E-4DB1-AD27-238E14D9D0C2}" srcOrd="0" destOrd="0" presId="urn:microsoft.com/office/officeart/2008/layout/LinedList"/>
    <dgm:cxn modelId="{29422EC1-3BBC-45F1-8A9F-72FA9F7A825B}" type="presParOf" srcId="{A7690AA9-6ACE-43EE-83FA-247FDE3BA2A2}" destId="{F157EA4C-A475-4980-B379-404DE45EFDCB}" srcOrd="1" destOrd="0" presId="urn:microsoft.com/office/officeart/2008/layout/LinedList"/>
    <dgm:cxn modelId="{6CB20C15-ACD5-4043-8F03-79BA1381A1B8}" type="presParOf" srcId="{A7690AA9-6ACE-43EE-83FA-247FDE3BA2A2}" destId="{64B82663-18DE-4A8D-A235-069A6C2C30AF}" srcOrd="2" destOrd="0" presId="urn:microsoft.com/office/officeart/2008/layout/LinedList"/>
    <dgm:cxn modelId="{0DC5BE73-778B-44B8-AC14-A66B8079BEF1}" type="presParOf" srcId="{7993C884-8D9E-4649-9078-3447F46119A8}" destId="{596C7959-1A5C-4779-8892-753CDDDF9428}" srcOrd="5" destOrd="0" presId="urn:microsoft.com/office/officeart/2008/layout/LinedList"/>
    <dgm:cxn modelId="{FEBD4673-1A35-463D-A3DF-863B8E02346B}" type="presParOf" srcId="{7993C884-8D9E-4649-9078-3447F46119A8}" destId="{D6FA6781-2D42-492C-9731-96935B40EECE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FA0224-859E-422B-A3B7-FF87D96C110B}">
      <dsp:nvSpPr>
        <dsp:cNvPr id="0" name=""/>
        <dsp:cNvSpPr/>
      </dsp:nvSpPr>
      <dsp:spPr>
        <a:xfrm>
          <a:off x="0" y="0"/>
          <a:ext cx="5589025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130DF7C-4B32-41F2-982B-7B438CE30D0E}">
      <dsp:nvSpPr>
        <dsp:cNvPr id="0" name=""/>
        <dsp:cNvSpPr/>
      </dsp:nvSpPr>
      <dsp:spPr>
        <a:xfrm>
          <a:off x="0" y="0"/>
          <a:ext cx="1374325" cy="33535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altLang="zh-CN" sz="2400" kern="1200" dirty="0"/>
        </a:p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altLang="zh-CN" sz="2400" kern="1200" dirty="0"/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altLang="en-US" sz="1800" b="1" kern="1200" dirty="0"/>
            <a:t>Качество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b="1" kern="1200" dirty="0"/>
            <a:t> </a:t>
          </a:r>
          <a:r>
            <a:rPr lang="en-US" altLang="zh-CN" sz="1800" b="1" kern="1200" dirty="0">
              <a:solidFill>
                <a:srgbClr val="FF0000"/>
              </a:solidFill>
            </a:rPr>
            <a:t>BOGAP Premium</a:t>
          </a:r>
          <a:r>
            <a:rPr lang="en-US" altLang="zh-CN" sz="2400" kern="1200" dirty="0">
              <a:solidFill>
                <a:srgbClr val="FF0000"/>
              </a:solidFill>
            </a:rPr>
            <a:t> </a:t>
          </a:r>
          <a:endParaRPr lang="zh-CN" altLang="en-US" sz="2400" kern="1200" dirty="0"/>
        </a:p>
      </dsp:txBody>
      <dsp:txXfrm>
        <a:off x="0" y="0"/>
        <a:ext cx="1374325" cy="3353523"/>
      </dsp:txXfrm>
    </dsp:sp>
    <dsp:sp modelId="{6ECED407-626F-4D98-86BB-0B788854C7BC}">
      <dsp:nvSpPr>
        <dsp:cNvPr id="0" name=""/>
        <dsp:cNvSpPr/>
      </dsp:nvSpPr>
      <dsp:spPr>
        <a:xfrm>
          <a:off x="1453248" y="52398"/>
          <a:ext cx="4130312" cy="10479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altLang="zh-CN" sz="2000" kern="1200" dirty="0"/>
            <a:t>Запчасти, </a:t>
          </a:r>
          <a:r>
            <a:rPr lang="zh-CN" altLang="en-US" sz="2000" kern="1200" dirty="0"/>
            <a:t>успешно прошедш</a:t>
          </a:r>
          <a:r>
            <a:rPr lang="ru-RU" altLang="zh-CN" sz="2000" kern="1200" dirty="0"/>
            <a:t>ие</a:t>
          </a:r>
          <a:r>
            <a:rPr lang="zh-CN" altLang="en-US" sz="2000" kern="1200" dirty="0"/>
            <a:t> контроль качества </a:t>
          </a:r>
        </a:p>
      </dsp:txBody>
      <dsp:txXfrm>
        <a:off x="1453248" y="52398"/>
        <a:ext cx="4130312" cy="1047975"/>
      </dsp:txXfrm>
    </dsp:sp>
    <dsp:sp modelId="{D85D01E8-9D2E-4E34-AF8A-89AABC8A1B2A}">
      <dsp:nvSpPr>
        <dsp:cNvPr id="0" name=""/>
        <dsp:cNvSpPr/>
      </dsp:nvSpPr>
      <dsp:spPr>
        <a:xfrm>
          <a:off x="1374325" y="1100374"/>
          <a:ext cx="420923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157EA4C-A475-4980-B379-404DE45EFDCB}">
      <dsp:nvSpPr>
        <dsp:cNvPr id="0" name=""/>
        <dsp:cNvSpPr/>
      </dsp:nvSpPr>
      <dsp:spPr>
        <a:xfrm>
          <a:off x="1453248" y="1152773"/>
          <a:ext cx="4130312" cy="10479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/>
            <a:t>TS сертифицированные профессиональные производители</a:t>
          </a:r>
        </a:p>
      </dsp:txBody>
      <dsp:txXfrm>
        <a:off x="1453248" y="1152773"/>
        <a:ext cx="4130312" cy="1047975"/>
      </dsp:txXfrm>
    </dsp:sp>
    <dsp:sp modelId="{596C7959-1A5C-4779-8892-753CDDDF9428}">
      <dsp:nvSpPr>
        <dsp:cNvPr id="0" name=""/>
        <dsp:cNvSpPr/>
      </dsp:nvSpPr>
      <dsp:spPr>
        <a:xfrm>
          <a:off x="1374325" y="2200749"/>
          <a:ext cx="420923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6143B3C-B495-47B0-B9AD-2FB2D90E88C1}">
      <dsp:nvSpPr>
        <dsp:cNvPr id="0" name=""/>
        <dsp:cNvSpPr/>
      </dsp:nvSpPr>
      <dsp:spPr>
        <a:xfrm>
          <a:off x="1453248" y="2253148"/>
          <a:ext cx="4130312" cy="10479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/>
            <a:t>Собственное производство</a:t>
          </a:r>
        </a:p>
      </dsp:txBody>
      <dsp:txXfrm>
        <a:off x="1453248" y="2253148"/>
        <a:ext cx="4130312" cy="1047975"/>
      </dsp:txXfrm>
    </dsp:sp>
    <dsp:sp modelId="{5FD12927-5F47-4400-B4F2-C851CFB45EBD}">
      <dsp:nvSpPr>
        <dsp:cNvPr id="0" name=""/>
        <dsp:cNvSpPr/>
      </dsp:nvSpPr>
      <dsp:spPr>
        <a:xfrm>
          <a:off x="1374325" y="3301124"/>
          <a:ext cx="420923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FA0224-859E-422B-A3B7-FF87D96C110B}">
      <dsp:nvSpPr>
        <dsp:cNvPr id="0" name=""/>
        <dsp:cNvSpPr/>
      </dsp:nvSpPr>
      <dsp:spPr>
        <a:xfrm>
          <a:off x="0" y="0"/>
          <a:ext cx="5740304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130DF7C-4B32-41F2-982B-7B438CE30D0E}">
      <dsp:nvSpPr>
        <dsp:cNvPr id="0" name=""/>
        <dsp:cNvSpPr/>
      </dsp:nvSpPr>
      <dsp:spPr>
        <a:xfrm>
          <a:off x="0" y="0"/>
          <a:ext cx="1411524" cy="33529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altLang="zh-CN" sz="2400" kern="1200" dirty="0"/>
        </a:p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altLang="zh-CN" sz="2400" kern="1200" dirty="0"/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altLang="en-US" sz="1800" b="1" kern="1200" dirty="0">
              <a:sym typeface="+mn-ea"/>
            </a:rPr>
            <a:t>Качество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b="1" kern="1200" dirty="0"/>
            <a:t> </a:t>
          </a:r>
          <a:r>
            <a:rPr lang="en-US" altLang="zh-CN" sz="1800" b="1" kern="1200" dirty="0">
              <a:solidFill>
                <a:srgbClr val="FF0000"/>
              </a:solidFill>
            </a:rPr>
            <a:t>BOGAP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b="1" kern="1200" dirty="0">
              <a:solidFill>
                <a:srgbClr val="FF0000"/>
              </a:solidFill>
            </a:rPr>
            <a:t>  Genuine</a:t>
          </a:r>
          <a:endParaRPr lang="zh-CN" altLang="en-US" sz="1800" b="1" kern="1200" dirty="0"/>
        </a:p>
      </dsp:txBody>
      <dsp:txXfrm>
        <a:off x="0" y="0"/>
        <a:ext cx="1411524" cy="3352911"/>
      </dsp:txXfrm>
    </dsp:sp>
    <dsp:sp modelId="{6ECED407-626F-4D98-86BB-0B788854C7BC}">
      <dsp:nvSpPr>
        <dsp:cNvPr id="0" name=""/>
        <dsp:cNvSpPr/>
      </dsp:nvSpPr>
      <dsp:spPr>
        <a:xfrm>
          <a:off x="1492329" y="92953"/>
          <a:ext cx="4242107" cy="1558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altLang="en-US" sz="2600" kern="1200" dirty="0"/>
            <a:t>Оригинальные запчасти</a:t>
          </a:r>
          <a:r>
            <a:rPr lang="en-US" altLang="zh-CN" sz="2600" kern="1200" dirty="0"/>
            <a:t> </a:t>
          </a:r>
          <a:endParaRPr lang="zh-CN" altLang="en-US" sz="2600" kern="1200" dirty="0"/>
        </a:p>
      </dsp:txBody>
      <dsp:txXfrm>
        <a:off x="1492329" y="92953"/>
        <a:ext cx="4242107" cy="1558579"/>
      </dsp:txXfrm>
    </dsp:sp>
    <dsp:sp modelId="{D85D01E8-9D2E-4E34-AF8A-89AABC8A1B2A}">
      <dsp:nvSpPr>
        <dsp:cNvPr id="0" name=""/>
        <dsp:cNvSpPr/>
      </dsp:nvSpPr>
      <dsp:spPr>
        <a:xfrm>
          <a:off x="1417137" y="1134959"/>
          <a:ext cx="432316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157EA4C-A475-4980-B379-404DE45EFDCB}">
      <dsp:nvSpPr>
        <dsp:cNvPr id="0" name=""/>
        <dsp:cNvSpPr/>
      </dsp:nvSpPr>
      <dsp:spPr>
        <a:xfrm>
          <a:off x="1489232" y="1647574"/>
          <a:ext cx="4242107" cy="1558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600" kern="1200" dirty="0"/>
            <a:t>Всемирно известные </a:t>
          </a:r>
          <a:r>
            <a:rPr lang="en-US" altLang="en-US" sz="2600" kern="1200" dirty="0"/>
            <a:t>OEM</a:t>
          </a:r>
        </a:p>
      </dsp:txBody>
      <dsp:txXfrm>
        <a:off x="1489232" y="1647574"/>
        <a:ext cx="4242107" cy="1558579"/>
      </dsp:txXfrm>
    </dsp:sp>
    <dsp:sp modelId="{596C7959-1A5C-4779-8892-753CDDDF9428}">
      <dsp:nvSpPr>
        <dsp:cNvPr id="0" name=""/>
        <dsp:cNvSpPr/>
      </dsp:nvSpPr>
      <dsp:spPr>
        <a:xfrm>
          <a:off x="1411524" y="3273017"/>
          <a:ext cx="432316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#1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#2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9392356" cy="2580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12277295" y="0"/>
            <a:ext cx="9392356" cy="2580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2020/5/8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294283" y="642938"/>
            <a:ext cx="3086100" cy="1735931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2167467" y="2475309"/>
            <a:ext cx="17339733" cy="202525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4885432"/>
            <a:ext cx="9392356" cy="2580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12277295" y="4885432"/>
            <a:ext cx="9392356" cy="2580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6447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Microsoft JhengHei" panose="020B0604030504040204" charset="-120"/>
                <a:cs typeface="Microsoft JhengHei" panose="020B0604030504040204" charset="-120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PMingLiU"/>
                <a:cs typeface="PMingLiU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Microsoft JhengHei" panose="020B0604030504040204" charset="-120"/>
                <a:cs typeface="Microsoft JhengHei" panose="020B0604030504040204" charset="-120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5/8/2020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Microsoft JhengHei" panose="020B0604030504040204" charset="-120"/>
                <a:cs typeface="Microsoft JhengHei" panose="020B0604030504040204" charset="-120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5/8/2020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">
              <a:schemeClr val="bg1"/>
            </a:gs>
            <a:gs pos="100000">
              <a:srgbClr val="E6E6E8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3359" y="573404"/>
            <a:ext cx="10965281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Microsoft JhengHei" panose="020B0604030504040204" charset="-120"/>
                <a:cs typeface="Microsoft JhengHei" panose="020B0604030504040204" charset="-120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45795" y="1832228"/>
            <a:ext cx="11700408" cy="40500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PMingLiU"/>
                <a:cs typeface="PMingLiU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.pn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.png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.png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7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5.png"/><Relationship Id="rId9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.png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82.png"/><Relationship Id="rId11" Type="http://schemas.openxmlformats.org/officeDocument/2006/relationships/image" Target="../media/image86.jpeg"/><Relationship Id="rId5" Type="http://schemas.openxmlformats.org/officeDocument/2006/relationships/image" Target="../media/image81.png"/><Relationship Id="rId10" Type="http://schemas.openxmlformats.org/officeDocument/2006/relationships/image" Target="../media/image85.png"/><Relationship Id="rId4" Type="http://schemas.openxmlformats.org/officeDocument/2006/relationships/image" Target="../media/image80.png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5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20.png"/><Relationship Id="rId7" Type="http://schemas.openxmlformats.org/officeDocument/2006/relationships/image" Target="../media/image9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18" Type="http://schemas.openxmlformats.org/officeDocument/2006/relationships/image" Target="../media/image110.jpeg"/><Relationship Id="rId26" Type="http://schemas.openxmlformats.org/officeDocument/2006/relationships/image" Target="../media/image118.png"/><Relationship Id="rId39" Type="http://schemas.openxmlformats.org/officeDocument/2006/relationships/image" Target="../media/image131.png"/><Relationship Id="rId3" Type="http://schemas.openxmlformats.org/officeDocument/2006/relationships/image" Target="../media/image5.png"/><Relationship Id="rId21" Type="http://schemas.openxmlformats.org/officeDocument/2006/relationships/image" Target="../media/image113.png"/><Relationship Id="rId34" Type="http://schemas.openxmlformats.org/officeDocument/2006/relationships/image" Target="../media/image126.png"/><Relationship Id="rId42" Type="http://schemas.openxmlformats.org/officeDocument/2006/relationships/image" Target="../media/image134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17" Type="http://schemas.openxmlformats.org/officeDocument/2006/relationships/image" Target="../media/image109.png"/><Relationship Id="rId25" Type="http://schemas.openxmlformats.org/officeDocument/2006/relationships/image" Target="../media/image117.png"/><Relationship Id="rId33" Type="http://schemas.openxmlformats.org/officeDocument/2006/relationships/image" Target="../media/image125.png"/><Relationship Id="rId38" Type="http://schemas.openxmlformats.org/officeDocument/2006/relationships/image" Target="../media/image13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8.png"/><Relationship Id="rId20" Type="http://schemas.openxmlformats.org/officeDocument/2006/relationships/image" Target="../media/image112.png"/><Relationship Id="rId29" Type="http://schemas.openxmlformats.org/officeDocument/2006/relationships/image" Target="../media/image121.png"/><Relationship Id="rId41" Type="http://schemas.openxmlformats.org/officeDocument/2006/relationships/image" Target="../media/image133.png"/><Relationship Id="rId1" Type="http://schemas.openxmlformats.org/officeDocument/2006/relationships/tags" Target="../tags/tag19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24" Type="http://schemas.openxmlformats.org/officeDocument/2006/relationships/image" Target="../media/image116.png"/><Relationship Id="rId32" Type="http://schemas.openxmlformats.org/officeDocument/2006/relationships/image" Target="../media/image124.png"/><Relationship Id="rId37" Type="http://schemas.openxmlformats.org/officeDocument/2006/relationships/image" Target="../media/image129.png"/><Relationship Id="rId40" Type="http://schemas.openxmlformats.org/officeDocument/2006/relationships/image" Target="../media/image132.png"/><Relationship Id="rId5" Type="http://schemas.openxmlformats.org/officeDocument/2006/relationships/image" Target="../media/image97.png"/><Relationship Id="rId15" Type="http://schemas.openxmlformats.org/officeDocument/2006/relationships/image" Target="../media/image107.png"/><Relationship Id="rId23" Type="http://schemas.openxmlformats.org/officeDocument/2006/relationships/image" Target="../media/image115.png"/><Relationship Id="rId28" Type="http://schemas.openxmlformats.org/officeDocument/2006/relationships/image" Target="../media/image120.png"/><Relationship Id="rId36" Type="http://schemas.openxmlformats.org/officeDocument/2006/relationships/image" Target="../media/image128.png"/><Relationship Id="rId10" Type="http://schemas.openxmlformats.org/officeDocument/2006/relationships/image" Target="../media/image102.png"/><Relationship Id="rId19" Type="http://schemas.openxmlformats.org/officeDocument/2006/relationships/image" Target="../media/image111.png"/><Relationship Id="rId31" Type="http://schemas.openxmlformats.org/officeDocument/2006/relationships/image" Target="../media/image123.png"/><Relationship Id="rId4" Type="http://schemas.openxmlformats.org/officeDocument/2006/relationships/image" Target="../media/image96.jpeg"/><Relationship Id="rId9" Type="http://schemas.openxmlformats.org/officeDocument/2006/relationships/image" Target="../media/image101.png"/><Relationship Id="rId14" Type="http://schemas.openxmlformats.org/officeDocument/2006/relationships/image" Target="../media/image106.png"/><Relationship Id="rId22" Type="http://schemas.openxmlformats.org/officeDocument/2006/relationships/image" Target="../media/image114.png"/><Relationship Id="rId27" Type="http://schemas.openxmlformats.org/officeDocument/2006/relationships/image" Target="../media/image119.png"/><Relationship Id="rId30" Type="http://schemas.openxmlformats.org/officeDocument/2006/relationships/image" Target="../media/image122.png"/><Relationship Id="rId35" Type="http://schemas.openxmlformats.org/officeDocument/2006/relationships/image" Target="../media/image1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44.png"/><Relationship Id="rId18" Type="http://schemas.openxmlformats.org/officeDocument/2006/relationships/image" Target="../media/image149.png"/><Relationship Id="rId26" Type="http://schemas.openxmlformats.org/officeDocument/2006/relationships/image" Target="../media/image157.emf"/><Relationship Id="rId3" Type="http://schemas.openxmlformats.org/officeDocument/2006/relationships/image" Target="../media/image5.png"/><Relationship Id="rId21" Type="http://schemas.openxmlformats.org/officeDocument/2006/relationships/image" Target="../media/image152.png"/><Relationship Id="rId7" Type="http://schemas.openxmlformats.org/officeDocument/2006/relationships/image" Target="../media/image138.jpeg"/><Relationship Id="rId12" Type="http://schemas.openxmlformats.org/officeDocument/2006/relationships/image" Target="../media/image143.png"/><Relationship Id="rId17" Type="http://schemas.openxmlformats.org/officeDocument/2006/relationships/image" Target="../media/image148.png"/><Relationship Id="rId25" Type="http://schemas.openxmlformats.org/officeDocument/2006/relationships/image" Target="../media/image15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47.png"/><Relationship Id="rId20" Type="http://schemas.openxmlformats.org/officeDocument/2006/relationships/image" Target="../media/image151.png"/><Relationship Id="rId29" Type="http://schemas.openxmlformats.org/officeDocument/2006/relationships/image" Target="../media/image160.png"/><Relationship Id="rId1" Type="http://schemas.openxmlformats.org/officeDocument/2006/relationships/tags" Target="../tags/tag20.xml"/><Relationship Id="rId6" Type="http://schemas.openxmlformats.org/officeDocument/2006/relationships/image" Target="../media/image137.png"/><Relationship Id="rId11" Type="http://schemas.openxmlformats.org/officeDocument/2006/relationships/image" Target="../media/image142.png"/><Relationship Id="rId24" Type="http://schemas.openxmlformats.org/officeDocument/2006/relationships/image" Target="../media/image155.png"/><Relationship Id="rId5" Type="http://schemas.openxmlformats.org/officeDocument/2006/relationships/image" Target="../media/image136.png"/><Relationship Id="rId15" Type="http://schemas.openxmlformats.org/officeDocument/2006/relationships/image" Target="../media/image146.png"/><Relationship Id="rId23" Type="http://schemas.openxmlformats.org/officeDocument/2006/relationships/image" Target="../media/image154.png"/><Relationship Id="rId28" Type="http://schemas.openxmlformats.org/officeDocument/2006/relationships/image" Target="../media/image159.png"/><Relationship Id="rId10" Type="http://schemas.openxmlformats.org/officeDocument/2006/relationships/image" Target="../media/image141.png"/><Relationship Id="rId19" Type="http://schemas.openxmlformats.org/officeDocument/2006/relationships/image" Target="../media/image150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Relationship Id="rId14" Type="http://schemas.openxmlformats.org/officeDocument/2006/relationships/image" Target="../media/image145.png"/><Relationship Id="rId22" Type="http://schemas.openxmlformats.org/officeDocument/2006/relationships/image" Target="../media/image153.png"/><Relationship Id="rId27" Type="http://schemas.openxmlformats.org/officeDocument/2006/relationships/image" Target="../media/image1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162.png"/><Relationship Id="rId5" Type="http://schemas.openxmlformats.org/officeDocument/2006/relationships/image" Target="../media/image20.png"/><Relationship Id="rId4" Type="http://schemas.openxmlformats.org/officeDocument/2006/relationships/image" Target="../media/image1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5.png"/><Relationship Id="rId4" Type="http://schemas.openxmlformats.org/officeDocument/2006/relationships/image" Target="../media/image16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20.png"/><Relationship Id="rId7" Type="http://schemas.openxmlformats.org/officeDocument/2006/relationships/image" Target="../media/image16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Relationship Id="rId9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hyperlink" Target="http://www.bogap.de/" TargetMode="Externa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5.pn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-8890" y="-15875"/>
            <a:ext cx="12192000" cy="6873875"/>
            <a:chOff x="0" y="-25"/>
            <a:chExt cx="19200" cy="10825"/>
          </a:xfrm>
        </p:grpSpPr>
        <p:pic>
          <p:nvPicPr>
            <p:cNvPr id="9" name="图片 8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65277"/>
            <a:stretch>
              <a:fillRect/>
            </a:stretch>
          </p:blipFill>
          <p:spPr>
            <a:xfrm>
              <a:off x="0" y="0"/>
              <a:ext cx="9600" cy="108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42" t="-234" r="36" b="234"/>
            <a:stretch>
              <a:fillRect/>
            </a:stretch>
          </p:blipFill>
          <p:spPr>
            <a:xfrm>
              <a:off x="9600" y="-25"/>
              <a:ext cx="9600" cy="10825"/>
            </a:xfrm>
            <a:prstGeom prst="rect">
              <a:avLst/>
            </a:prstGeom>
          </p:spPr>
        </p:pic>
      </p:grpSp>
      <p:sp>
        <p:nvSpPr>
          <p:cNvPr id="11" name="矩形 10"/>
          <p:cNvSpPr/>
          <p:nvPr/>
        </p:nvSpPr>
        <p:spPr>
          <a:xfrm>
            <a:off x="-8890" y="4462145"/>
            <a:ext cx="12192000" cy="533400"/>
          </a:xfrm>
          <a:prstGeom prst="rect">
            <a:avLst/>
          </a:prstGeom>
          <a:gradFill>
            <a:gsLst>
              <a:gs pos="85000">
                <a:srgbClr val="BE0000"/>
              </a:gs>
              <a:gs pos="0">
                <a:srgbClr val="E43C2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626147"/>
            <a:ext cx="6096000" cy="16057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13385" y="492125"/>
            <a:ext cx="6227445" cy="442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5" dirty="0"/>
              <a:t>3</a:t>
            </a:r>
            <a:r>
              <a:rPr lang="en-US" altLang="zh-CN" spc="-105" dirty="0"/>
              <a:t>.2 </a:t>
            </a:r>
            <a:r>
              <a:rPr lang="ru-RU" altLang="en-US" spc="-105" dirty="0">
                <a:sym typeface="+mn-ea"/>
              </a:rPr>
              <a:t>Представленные товары </a:t>
            </a:r>
            <a:r>
              <a:rPr spc="-140" dirty="0">
                <a:sym typeface="+mn-ea"/>
              </a:rPr>
              <a:t>BOGAP</a:t>
            </a:r>
            <a:endParaRPr spc="-114" dirty="0"/>
          </a:p>
        </p:txBody>
      </p:sp>
      <p:sp>
        <p:nvSpPr>
          <p:cNvPr id="12" name="矩形 11"/>
          <p:cNvSpPr/>
          <p:nvPr/>
        </p:nvSpPr>
        <p:spPr>
          <a:xfrm>
            <a:off x="-8255" y="398145"/>
            <a:ext cx="194945" cy="633730"/>
          </a:xfrm>
          <a:prstGeom prst="rect">
            <a:avLst/>
          </a:prstGeom>
          <a:gradFill>
            <a:gsLst>
              <a:gs pos="85000">
                <a:srgbClr val="BE0000"/>
              </a:gs>
              <a:gs pos="0">
                <a:srgbClr val="E43C2F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4" name="图片 73" descr="l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218420" y="398145"/>
            <a:ext cx="1609090" cy="382905"/>
          </a:xfrm>
          <a:prstGeom prst="rect">
            <a:avLst/>
          </a:prstGeom>
        </p:spPr>
      </p:pic>
      <p:pic>
        <p:nvPicPr>
          <p:cNvPr id="10" name="图片 9" descr="图层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1399" y="2877820"/>
            <a:ext cx="1807845" cy="1815465"/>
          </a:xfrm>
          <a:prstGeom prst="rect">
            <a:avLst/>
          </a:prstGeom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层 1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2305" y="2890715"/>
            <a:ext cx="2148205" cy="1432560"/>
          </a:xfrm>
          <a:prstGeom prst="rect">
            <a:avLst/>
          </a:prstGeom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 descr="图层1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2022" y="1135722"/>
            <a:ext cx="2165350" cy="1431925"/>
          </a:xfrm>
          <a:prstGeom prst="rect">
            <a:avLst/>
          </a:prstGeom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 descr="图层 13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4264" y="1135722"/>
            <a:ext cx="2239645" cy="1631950"/>
          </a:xfrm>
          <a:prstGeom prst="rect">
            <a:avLst/>
          </a:prstGeom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50698" y="4693285"/>
            <a:ext cx="2131060" cy="1671420"/>
          </a:xfrm>
          <a:prstGeom prst="rect">
            <a:avLst/>
          </a:prstGeom>
        </p:spPr>
      </p:pic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570865" y="1305560"/>
          <a:ext cx="6069965" cy="4946650"/>
        </p:xfrm>
        <a:graphic>
          <a:graphicData uri="http://schemas.openxmlformats.org/drawingml/2006/table">
            <a:tbl>
              <a:tblPr/>
              <a:tblGrid>
                <a:gridCol w="2787650"/>
                <a:gridCol w="3282315"/>
              </a:tblGrid>
              <a:tr h="3975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Товарная группа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Microsoft JhengHei" panose="020B0604030504040204" charset="-120"/>
                        <a:ea typeface="Microsoft JhengHei" panose="020B060403050404020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altLang="en-US" sz="1800" b="1" dirty="0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Название</a:t>
                      </a:r>
                      <a:endParaRPr lang="en-US" sz="1800" b="1" i="0" u="none" strike="noStrike">
                        <a:solidFill>
                          <a:srgbClr val="FFFFFF"/>
                        </a:solidFill>
                        <a:effectLst/>
                        <a:latin typeface="Microsoft JhengHei" panose="020B0604030504040204" charset="-120"/>
                        <a:ea typeface="Microsoft JhengHei" panose="020B0604030504040204" charset="-120"/>
                      </a:endParaRPr>
                    </a:p>
                  </a:txBody>
                  <a:tcPr marL="6858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533400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Электрическ</a:t>
                      </a:r>
                      <a:r>
                        <a:rPr lang="ru-RU" alt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ая</a:t>
                      </a: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 терморегуля</a:t>
                      </a:r>
                      <a:r>
                        <a:rPr lang="ru-RU" alt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ция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Электрический термостат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632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HVAC Клапан регулировки отопителя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5638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Электрический водяной насос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632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Дополнительный</a:t>
                      </a: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 водяной насос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5334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Корпус термостата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953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Регулятор воздуходувки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5334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Охлаждающий вентилятор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632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В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язкостная муфта привода вентилятора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60680" y="488950"/>
            <a:ext cx="6405880" cy="873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5" dirty="0"/>
              <a:t>3</a:t>
            </a:r>
            <a:r>
              <a:rPr lang="en-US" altLang="zh-CN" spc="-105" dirty="0"/>
              <a:t>.3 </a:t>
            </a:r>
            <a:r>
              <a:rPr lang="ru-RU" altLang="en-US" spc="-105" dirty="0">
                <a:sym typeface="+mn-ea"/>
              </a:rPr>
              <a:t>Представленные товары </a:t>
            </a:r>
            <a:r>
              <a:rPr spc="-140" dirty="0">
                <a:sym typeface="+mn-ea"/>
              </a:rPr>
              <a:t>BOGAP</a:t>
            </a:r>
            <a:r>
              <a:rPr spc="-114" dirty="0"/>
              <a:t/>
            </a:r>
            <a:br>
              <a:rPr spc="-114" dirty="0"/>
            </a:br>
            <a:endParaRPr spc="-114" dirty="0"/>
          </a:p>
        </p:txBody>
      </p:sp>
      <p:sp>
        <p:nvSpPr>
          <p:cNvPr id="12" name="矩形 11"/>
          <p:cNvSpPr/>
          <p:nvPr/>
        </p:nvSpPr>
        <p:spPr>
          <a:xfrm>
            <a:off x="-8255" y="398145"/>
            <a:ext cx="194945" cy="633730"/>
          </a:xfrm>
          <a:prstGeom prst="rect">
            <a:avLst/>
          </a:prstGeom>
          <a:gradFill>
            <a:gsLst>
              <a:gs pos="85000">
                <a:srgbClr val="BE0000"/>
              </a:gs>
              <a:gs pos="0">
                <a:srgbClr val="E43C2F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层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6458" y="1618736"/>
            <a:ext cx="1962150" cy="1396365"/>
          </a:xfrm>
          <a:prstGeom prst="rect">
            <a:avLst/>
          </a:prstGeom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C:\Users\34806\Desktop\2.png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966960" y="3370970"/>
            <a:ext cx="2112010" cy="1463675"/>
          </a:xfrm>
          <a:prstGeom prst="rect">
            <a:avLst/>
          </a:prstGeom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层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5683" y="3160785"/>
            <a:ext cx="1913255" cy="1673860"/>
          </a:xfrm>
          <a:prstGeom prst="rect">
            <a:avLst/>
          </a:prstGeom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 descr="图层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5683" y="1327955"/>
            <a:ext cx="2198370" cy="1694180"/>
          </a:xfrm>
          <a:prstGeom prst="rect">
            <a:avLst/>
          </a:prstGeom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4" name="图片 73" descr="l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218420" y="398145"/>
            <a:ext cx="1609090" cy="382905"/>
          </a:xfrm>
          <a:prstGeom prst="rect">
            <a:avLst/>
          </a:prstGeom>
        </p:spPr>
      </p:pic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360629" y="1529316"/>
          <a:ext cx="6405880" cy="4839735"/>
        </p:xfrm>
        <a:graphic>
          <a:graphicData uri="http://schemas.openxmlformats.org/drawingml/2006/table">
            <a:tbl>
              <a:tblPr/>
              <a:tblGrid>
                <a:gridCol w="2926715"/>
                <a:gridCol w="3479165"/>
              </a:tblGrid>
              <a:tr h="7965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Товарная группа</a:t>
                      </a:r>
                      <a:endParaRPr lang="en-US" sz="1800" b="0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alt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Название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796584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Электрически</a:t>
                      </a:r>
                      <a:r>
                        <a:rPr lang="ru-RU" alt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е</a:t>
                      </a:r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 клапан</a:t>
                      </a:r>
                      <a:r>
                        <a:rPr lang="ru-RU" alt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ы</a:t>
                      </a:r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 двигателя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Преобразователь давления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965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Вентиляционный клапан бензобака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7965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Впускной контрольный клапа</a:t>
                      </a:r>
                      <a:r>
                        <a:rPr lang="ru-RU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н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568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Электрический клапан турбокомпрессора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7965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Вакуумный контрольный клапан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4" name="图片 13" descr="20180629175136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7756540" y="5324694"/>
            <a:ext cx="1571539" cy="1387743"/>
          </a:xfrm>
          <a:prstGeom prst="rect">
            <a:avLst/>
          </a:prstGeom>
        </p:spPr>
      </p:pic>
      <p:pic>
        <p:nvPicPr>
          <p:cNvPr id="15" name="图片 14" descr="20190123172412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10218420" y="5314919"/>
            <a:ext cx="1848224" cy="13975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60680" y="488950"/>
            <a:ext cx="6232525" cy="442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5" dirty="0"/>
              <a:t>3</a:t>
            </a:r>
            <a:r>
              <a:rPr lang="en-US" altLang="zh-CN" spc="-105" dirty="0"/>
              <a:t>.4 </a:t>
            </a:r>
            <a:r>
              <a:rPr lang="ru-RU" altLang="en-US" spc="-105" dirty="0">
                <a:sym typeface="+mn-ea"/>
              </a:rPr>
              <a:t>Представленные товары </a:t>
            </a:r>
            <a:r>
              <a:rPr spc="-140" dirty="0">
                <a:sym typeface="+mn-ea"/>
              </a:rPr>
              <a:t>BOGAP</a:t>
            </a:r>
            <a:endParaRPr spc="-114" dirty="0"/>
          </a:p>
        </p:txBody>
      </p:sp>
      <p:sp>
        <p:nvSpPr>
          <p:cNvPr id="12" name="矩形 11"/>
          <p:cNvSpPr/>
          <p:nvPr/>
        </p:nvSpPr>
        <p:spPr>
          <a:xfrm>
            <a:off x="-8255" y="398145"/>
            <a:ext cx="194945" cy="633730"/>
          </a:xfrm>
          <a:prstGeom prst="rect">
            <a:avLst/>
          </a:prstGeom>
          <a:gradFill>
            <a:gsLst>
              <a:gs pos="85000">
                <a:srgbClr val="BE0000"/>
              </a:gs>
              <a:gs pos="0">
                <a:srgbClr val="E43C2F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4" name="图片 73" descr="l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218420" y="398145"/>
            <a:ext cx="1609090" cy="38290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2265" y="1175605"/>
            <a:ext cx="2534076" cy="188286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7574" y="1207916"/>
            <a:ext cx="2441038" cy="177346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/>
          <a:srcRect l="9199" r="12312" b="10902"/>
          <a:stretch>
            <a:fillRect/>
          </a:stretch>
        </p:blipFill>
        <p:spPr>
          <a:xfrm>
            <a:off x="6592265" y="3072666"/>
            <a:ext cx="2534076" cy="177346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2562" y="3030071"/>
            <a:ext cx="2441039" cy="1784055"/>
          </a:xfrm>
          <a:prstGeom prst="rect">
            <a:avLst/>
          </a:prstGeom>
        </p:spPr>
      </p:pic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519332" y="1260999"/>
          <a:ext cx="5576668" cy="5368401"/>
        </p:xfrm>
        <a:graphic>
          <a:graphicData uri="http://schemas.openxmlformats.org/drawingml/2006/table">
            <a:tbl>
              <a:tblPr/>
              <a:tblGrid>
                <a:gridCol w="2788334"/>
                <a:gridCol w="2788334"/>
              </a:tblGrid>
              <a:tr h="5964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Товарная группа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altLang="en-US" sz="1800" b="1" dirty="0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Название</a:t>
                      </a:r>
                      <a:endParaRPr lang="en-US" sz="1800" b="0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596489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ru-RU" alt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М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еханизм газораспределения двигателя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Цепь ГРМ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964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Натяжитель цепи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5964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Направляющая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964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Цепной блок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5964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Клапан </a:t>
                      </a: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VVT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964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Регулятор распредвала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5964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Крышка ГРМ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964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Крышка ремня ГРМ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/>
          <a:srcRect l="-1" r="1473" b="7900"/>
          <a:stretch>
            <a:fillRect/>
          </a:stretch>
        </p:blipFill>
        <p:spPr>
          <a:xfrm>
            <a:off x="6592265" y="4834535"/>
            <a:ext cx="2534076" cy="191863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/>
          <a:srcRect l="7060" t="7342"/>
          <a:stretch>
            <a:fillRect/>
          </a:stretch>
        </p:blipFill>
        <p:spPr>
          <a:xfrm>
            <a:off x="9402562" y="4832883"/>
            <a:ext cx="2424947" cy="19042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71475" y="535940"/>
            <a:ext cx="6334125" cy="873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5" dirty="0"/>
              <a:t>3</a:t>
            </a:r>
            <a:r>
              <a:rPr lang="en-US" altLang="zh-CN" spc="-105" dirty="0"/>
              <a:t>.5</a:t>
            </a:r>
            <a:r>
              <a:rPr spc="-105" dirty="0"/>
              <a:t> </a:t>
            </a:r>
            <a:r>
              <a:rPr lang="en-US" altLang="zh-CN" spc="-105" dirty="0"/>
              <a:t> </a:t>
            </a:r>
            <a:r>
              <a:rPr lang="ru-RU" altLang="en-US" spc="-105" dirty="0">
                <a:sym typeface="+mn-ea"/>
              </a:rPr>
              <a:t>Представленные товары </a:t>
            </a:r>
            <a:r>
              <a:rPr spc="-140" dirty="0">
                <a:sym typeface="+mn-ea"/>
              </a:rPr>
              <a:t>BOGAP</a:t>
            </a:r>
            <a:r>
              <a:rPr spc="-114" dirty="0"/>
              <a:t/>
            </a:r>
            <a:br>
              <a:rPr spc="-114" dirty="0"/>
            </a:br>
            <a:endParaRPr spc="-114" dirty="0"/>
          </a:p>
        </p:txBody>
      </p:sp>
      <p:sp>
        <p:nvSpPr>
          <p:cNvPr id="12" name="矩形 11"/>
          <p:cNvSpPr/>
          <p:nvPr/>
        </p:nvSpPr>
        <p:spPr>
          <a:xfrm>
            <a:off x="-8255" y="398145"/>
            <a:ext cx="194945" cy="633730"/>
          </a:xfrm>
          <a:prstGeom prst="rect">
            <a:avLst/>
          </a:prstGeom>
          <a:gradFill>
            <a:gsLst>
              <a:gs pos="85000">
                <a:srgbClr val="BE0000"/>
              </a:gs>
              <a:gs pos="0">
                <a:srgbClr val="E43C2F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4" name="图片 73" descr="l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218420" y="398145"/>
            <a:ext cx="1609090" cy="382905"/>
          </a:xfrm>
          <a:prstGeom prst="rect">
            <a:avLst/>
          </a:prstGeom>
        </p:spPr>
      </p:pic>
      <p:pic>
        <p:nvPicPr>
          <p:cNvPr id="14" name="图片 13" descr="图层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5678" y="1460483"/>
            <a:ext cx="1853565" cy="15690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 descr="图层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3034" y="1207557"/>
            <a:ext cx="1465580" cy="2153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 descr="图层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9251" y="3548051"/>
            <a:ext cx="1314450" cy="11023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 descr="图层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63200" y="1564622"/>
            <a:ext cx="1720215" cy="136080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550300" y="1205389"/>
          <a:ext cx="5259950" cy="5406367"/>
        </p:xfrm>
        <a:graphic>
          <a:graphicData uri="http://schemas.openxmlformats.org/drawingml/2006/table">
            <a:tbl>
              <a:tblPr/>
              <a:tblGrid>
                <a:gridCol w="2106295"/>
                <a:gridCol w="3153655"/>
              </a:tblGrid>
              <a:tr h="4354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dirty="0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Товарная группа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437" marR="8437" marT="8437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     </a:t>
                      </a:r>
                      <a:r>
                        <a:rPr lang="ru-RU" altLang="en-US" sz="1600" b="1" dirty="0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Название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506214" marR="8437" marT="843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434975"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ru-RU" alt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Управление двигателем</a:t>
                      </a:r>
                    </a:p>
                  </a:txBody>
                  <a:tcPr marL="8437" marR="8437" marT="8437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Датчик эксцентрикового вала</a:t>
                      </a:r>
                    </a:p>
                  </a:txBody>
                  <a:tcPr marL="8437" marR="8437" marT="843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354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К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орпус дроссельных заслонок</a:t>
                      </a:r>
                    </a:p>
                  </a:txBody>
                  <a:tcPr marL="8437" marR="8437" marT="843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4354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Топливный насос</a:t>
                      </a:r>
                    </a:p>
                  </a:txBody>
                  <a:tcPr marL="8437" marR="8437" marT="843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354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Привод люка бензобака</a:t>
                      </a:r>
                    </a:p>
                  </a:txBody>
                  <a:tcPr marL="8437" marR="8437" marT="843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4354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Блок управления топливным насосом</a:t>
                      </a:r>
                    </a:p>
                  </a:txBody>
                  <a:tcPr marL="8437" marR="8437" marT="843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349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Насос высокого давления</a:t>
                      </a:r>
                    </a:p>
                  </a:txBody>
                  <a:tcPr marL="8437" marR="8437" marT="843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4354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Датчик температуры выхлопных газов</a:t>
                      </a:r>
                    </a:p>
                  </a:txBody>
                  <a:tcPr marL="8437" marR="8437" marT="843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354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Датчик давления топлива</a:t>
                      </a:r>
                    </a:p>
                  </a:txBody>
                  <a:tcPr marL="8437" marR="8437" marT="843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4354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Клапаны 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EGR </a:t>
                      </a:r>
                    </a:p>
                  </a:txBody>
                  <a:tcPr marL="8437" marR="8437" marT="843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354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Датчик уровня масла</a:t>
                      </a:r>
                    </a:p>
                  </a:txBody>
                  <a:tcPr marL="8437" marR="8437" marT="843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4354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Датчик давления воздуха на впуске</a:t>
                      </a:r>
                    </a:p>
                  </a:txBody>
                  <a:tcPr marL="8437" marR="8437" marT="843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0" t="11552" r="11732" b="15297"/>
          <a:stretch>
            <a:fillRect/>
          </a:stretch>
        </p:blipFill>
        <p:spPr bwMode="auto">
          <a:xfrm>
            <a:off x="10028015" y="5071254"/>
            <a:ext cx="2055400" cy="154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9"/>
          <a:srcRect b="5332"/>
          <a:stretch>
            <a:fillRect/>
          </a:stretch>
        </p:blipFill>
        <p:spPr>
          <a:xfrm>
            <a:off x="8396070" y="5029310"/>
            <a:ext cx="1572437" cy="17649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05056" y="3450411"/>
            <a:ext cx="3209524" cy="120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03034" y="5009310"/>
            <a:ext cx="1981202" cy="17649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71475" y="535940"/>
            <a:ext cx="7085965" cy="442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5" dirty="0"/>
              <a:t>3</a:t>
            </a:r>
            <a:r>
              <a:rPr lang="en-US" altLang="zh-CN" spc="-105" dirty="0"/>
              <a:t>.6 </a:t>
            </a:r>
            <a:r>
              <a:rPr lang="ru-RU" altLang="en-US" spc="-105" dirty="0">
                <a:sym typeface="+mn-ea"/>
              </a:rPr>
              <a:t>Представленные товары </a:t>
            </a:r>
            <a:r>
              <a:rPr spc="-140" dirty="0">
                <a:sym typeface="+mn-ea"/>
              </a:rPr>
              <a:t>BOGAP</a:t>
            </a:r>
            <a:endParaRPr spc="-114" dirty="0"/>
          </a:p>
        </p:txBody>
      </p:sp>
      <p:sp>
        <p:nvSpPr>
          <p:cNvPr id="12" name="矩形 11"/>
          <p:cNvSpPr/>
          <p:nvPr/>
        </p:nvSpPr>
        <p:spPr>
          <a:xfrm>
            <a:off x="-8255" y="398145"/>
            <a:ext cx="194945" cy="633730"/>
          </a:xfrm>
          <a:prstGeom prst="rect">
            <a:avLst/>
          </a:prstGeom>
          <a:gradFill>
            <a:gsLst>
              <a:gs pos="85000">
                <a:srgbClr val="BE0000"/>
              </a:gs>
              <a:gs pos="0">
                <a:srgbClr val="E43C2F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4" name="图片 73" descr="l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218420" y="398145"/>
            <a:ext cx="1609090" cy="3829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1207557"/>
            <a:ext cx="2667000" cy="18677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7820" y="1246242"/>
            <a:ext cx="2431930" cy="18290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6252" y="3429000"/>
            <a:ext cx="2617014" cy="164691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7820" y="3429000"/>
            <a:ext cx="2534704" cy="155352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477000" y="5437848"/>
            <a:ext cx="2142673" cy="1028601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6" name="表格 15"/>
          <p:cNvGraphicFramePr>
            <a:graphicFrameLocks noGrp="1"/>
          </p:cNvGraphicFramePr>
          <p:nvPr/>
        </p:nvGraphicFramePr>
        <p:xfrm>
          <a:off x="430277" y="1112891"/>
          <a:ext cx="5437124" cy="5611142"/>
        </p:xfrm>
        <a:graphic>
          <a:graphicData uri="http://schemas.openxmlformats.org/drawingml/2006/table">
            <a:tbl>
              <a:tblPr/>
              <a:tblGrid>
                <a:gridCol w="2566035"/>
                <a:gridCol w="2871089"/>
              </a:tblGrid>
              <a:tr h="3625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dirty="0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Товарная группа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695" marR="8695" marT="869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     </a:t>
                      </a:r>
                      <a:r>
                        <a:rPr lang="ru-RU" altLang="en-US" sz="1600" b="1" dirty="0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Название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521721" marR="8695" marT="86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362559">
                <a:tc rowSpan="13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Система </a:t>
                      </a:r>
                    </a:p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блокировки</a:t>
                      </a:r>
                    </a:p>
                  </a:txBody>
                  <a:tcPr marL="8695" marR="8695" marT="8695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Замок двери</a:t>
                      </a:r>
                    </a:p>
                  </a:txBody>
                  <a:tcPr marL="8695" marR="8695" marT="86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25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altLang="en-US" sz="160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Замок багажника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695" marR="8695" marT="86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625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Кронштейн замка багажника</a:t>
                      </a:r>
                    </a:p>
                  </a:txBody>
                  <a:tcPr marL="8695" marR="8695" marT="86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25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Мотор блокировки багажника</a:t>
                      </a:r>
                    </a:p>
                  </a:txBody>
                  <a:tcPr marL="8695" marR="8695" marT="86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625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Дверные петли</a:t>
                      </a:r>
                    </a:p>
                  </a:txBody>
                  <a:tcPr marL="8695" marR="8695" marT="86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25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Роликовая направляющая двери</a:t>
                      </a:r>
                    </a:p>
                  </a:txBody>
                  <a:tcPr marL="8695" marR="8695" marT="86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625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Дверная ручка</a:t>
                      </a:r>
                    </a:p>
                  </a:txBody>
                  <a:tcPr marL="8695" marR="8695" marT="86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25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Замок капота</a:t>
                      </a:r>
                    </a:p>
                  </a:txBody>
                  <a:tcPr marL="8695" marR="8695" marT="86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625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Защелка капота</a:t>
                      </a:r>
                    </a:p>
                  </a:txBody>
                  <a:tcPr marL="8695" marR="8695" marT="86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25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Кабель дверного замка</a:t>
                      </a:r>
                    </a:p>
                  </a:txBody>
                  <a:tcPr marL="8695" marR="8695" marT="86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625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Т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рос отпирания замка капота</a:t>
                      </a:r>
                    </a:p>
                  </a:txBody>
                  <a:tcPr marL="8695" marR="8695" marT="86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25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Привод люка бензобака</a:t>
                      </a:r>
                    </a:p>
                  </a:txBody>
                  <a:tcPr marL="8695" marR="8695" marT="86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625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Дверной тормоз</a:t>
                      </a:r>
                    </a:p>
                  </a:txBody>
                  <a:tcPr marL="8695" marR="8695" marT="86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22" name="图片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3000" y="5493436"/>
            <a:ext cx="2910840" cy="988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5925" y="488950"/>
            <a:ext cx="6619240" cy="873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5" dirty="0">
                <a:sym typeface="+mn-ea"/>
              </a:rPr>
              <a:t>3</a:t>
            </a:r>
            <a:r>
              <a:rPr lang="en-US" altLang="zh-CN" spc="-105" dirty="0">
                <a:sym typeface="+mn-ea"/>
              </a:rPr>
              <a:t>.7</a:t>
            </a:r>
            <a:r>
              <a:rPr spc="-105" dirty="0">
                <a:sym typeface="+mn-ea"/>
              </a:rPr>
              <a:t> </a:t>
            </a:r>
            <a:r>
              <a:rPr lang="en-US" altLang="zh-CN" spc="-105" dirty="0">
                <a:sym typeface="+mn-ea"/>
              </a:rPr>
              <a:t> </a:t>
            </a:r>
            <a:r>
              <a:rPr lang="ru-RU" altLang="en-US" spc="-105" dirty="0">
                <a:sym typeface="+mn-ea"/>
              </a:rPr>
              <a:t>Представленные товары </a:t>
            </a:r>
            <a:r>
              <a:rPr spc="-140" dirty="0">
                <a:sym typeface="+mn-ea"/>
              </a:rPr>
              <a:t>BOGAP</a:t>
            </a:r>
            <a:r>
              <a:rPr spc="-114" dirty="0"/>
              <a:t/>
            </a:r>
            <a:br>
              <a:rPr spc="-114" dirty="0"/>
            </a:br>
            <a:endParaRPr spc="-114" dirty="0"/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96265" y="1102995"/>
          <a:ext cx="5165090" cy="50831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76450"/>
                <a:gridCol w="3088640"/>
              </a:tblGrid>
              <a:tr h="593725">
                <a:tc>
                  <a:txBody>
                    <a:bodyPr/>
                    <a:lstStyle/>
                    <a:p>
                      <a:pPr marL="51435"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lang="ru-RU" sz="1600" b="1" dirty="0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Товарная группа</a:t>
                      </a:r>
                      <a:endParaRPr sz="1600" b="0" spc="-75" baseline="30000" dirty="0">
                        <a:solidFill>
                          <a:srgbClr val="FFFFF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icrosoft JhengHei" panose="020B0604030504040204" charset="-120"/>
                      </a:endParaRPr>
                    </a:p>
                  </a:txBody>
                  <a:tcPr marL="0" marR="0" marT="130175" marB="0" anchor="ctr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793115"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lang="ru-RU" altLang="en-US" sz="1600" b="1" dirty="0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Название</a:t>
                      </a:r>
                      <a:endParaRPr lang="ru-RU" altLang="en-US" sz="1600" b="1" spc="-85" baseline="30000" dirty="0">
                        <a:solidFill>
                          <a:srgbClr val="FFFFFF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Microsoft JhengHei" panose="020B0604030504040204" charset="-120"/>
                        <a:sym typeface="+mn-ea"/>
                      </a:endParaRPr>
                    </a:p>
                  </a:txBody>
                  <a:tcPr marL="0" marR="0" marT="13017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</a:tr>
              <a:tr h="469900">
                <a:tc rowSpan="10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 dirty="0"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900" dirty="0"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900" dirty="0"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900" dirty="0"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950" dirty="0"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  <a:p>
                      <a:pPr marL="257175" algn="ctr">
                        <a:lnSpc>
                          <a:spcPct val="100000"/>
                        </a:lnSpc>
                      </a:pPr>
                      <a:r>
                        <a:rPr lang="ru-RU" sz="1800" b="1" dirty="0">
                          <a:latin typeface="微软雅黑" panose="020B0503020204020204" charset="-122"/>
                          <a:ea typeface="微软雅黑" panose="020B0503020204020204" charset="-122"/>
                          <a:cs typeface="PMingLiU"/>
                        </a:rPr>
                        <a:t>Моющая система</a:t>
                      </a: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8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ts val="2130"/>
                        </a:lnSpc>
                      </a:pPr>
                      <a:r>
                        <a:rPr sz="1600" spc="95" dirty="0">
                          <a:latin typeface="微软雅黑" panose="020B0503020204020204" charset="-122"/>
                          <a:ea typeface="微软雅黑" panose="020B0503020204020204" charset="-122"/>
                          <a:cs typeface="PMingLiU"/>
                        </a:rPr>
                        <a:t>Форсунка омывателя фар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4324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ts val="2110"/>
                        </a:lnSpc>
                      </a:pPr>
                      <a:r>
                        <a:rPr sz="1600" spc="95" dirty="0">
                          <a:latin typeface="微软雅黑" panose="020B0503020204020204" charset="-122"/>
                          <a:ea typeface="微软雅黑" panose="020B0503020204020204" charset="-122"/>
                          <a:cs typeface="PMingLiU"/>
                        </a:rPr>
                        <a:t>Щетка стеклоочистителя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85000"/>
                        <a:alpha val="90000"/>
                      </a:schemeClr>
                    </a:solidFill>
                  </a:tcPr>
                </a:tc>
              </a:tr>
              <a:tr h="4324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ts val="2110"/>
                        </a:lnSpc>
                      </a:pPr>
                      <a:r>
                        <a:rPr lang="ru-RU" sz="1600" spc="180" dirty="0">
                          <a:latin typeface="微软雅黑" panose="020B0503020204020204" charset="-122"/>
                          <a:ea typeface="微软雅黑" panose="020B0503020204020204" charset="-122"/>
                          <a:cs typeface="PMingLiU"/>
                        </a:rPr>
                        <a:t>П</a:t>
                      </a:r>
                      <a:r>
                        <a:rPr sz="1600" spc="180" dirty="0">
                          <a:latin typeface="微软雅黑" panose="020B0503020204020204" charset="-122"/>
                          <a:ea typeface="微软雅黑" panose="020B0503020204020204" charset="-122"/>
                          <a:cs typeface="PMingLiU"/>
                        </a:rPr>
                        <a:t>ромывочный насос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4318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ts val="2110"/>
                        </a:lnSpc>
                      </a:pPr>
                      <a:r>
                        <a:rPr lang="ru-RU" sz="1600" spc="120" dirty="0">
                          <a:latin typeface="微软雅黑" panose="020B0503020204020204" charset="-122"/>
                          <a:ea typeface="微软雅黑" panose="020B0503020204020204" charset="-122"/>
                          <a:cs typeface="PMingLiU"/>
                        </a:rPr>
                        <a:t>Промывочные трубки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85000"/>
                        <a:alpha val="90000"/>
                      </a:schemeClr>
                    </a:solidFill>
                  </a:tcPr>
                </a:tc>
              </a:tr>
              <a:tr h="4603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ts val="2110"/>
                        </a:lnSpc>
                      </a:pPr>
                      <a:r>
                        <a:rPr lang="ru-RU" sz="1600" spc="100" dirty="0">
                          <a:latin typeface="微软雅黑" panose="020B0503020204020204" charset="-122"/>
                          <a:ea typeface="微软雅黑" panose="020B0503020204020204" charset="-122"/>
                          <a:cs typeface="PMingLiU"/>
                        </a:rPr>
                        <a:t>П</a:t>
                      </a:r>
                      <a:r>
                        <a:rPr sz="1600" spc="100" dirty="0">
                          <a:latin typeface="微软雅黑" panose="020B0503020204020204" charset="-122"/>
                          <a:ea typeface="微软雅黑" panose="020B0503020204020204" charset="-122"/>
                          <a:cs typeface="PMingLiU"/>
                        </a:rPr>
                        <a:t>ромывочный бачок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4324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ts val="2110"/>
                        </a:lnSpc>
                      </a:pPr>
                      <a:r>
                        <a:rPr lang="ru-RU" sz="1600" spc="75" dirty="0">
                          <a:latin typeface="微软雅黑" panose="020B0503020204020204" charset="-122"/>
                          <a:ea typeface="微软雅黑" panose="020B0503020204020204" charset="-122"/>
                          <a:cs typeface="PMingLiU"/>
                        </a:rPr>
                        <a:t>Стеклоочиститель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85000"/>
                        <a:alpha val="90000"/>
                      </a:schemeClr>
                    </a:solidFill>
                  </a:tcPr>
                </a:tc>
              </a:tr>
              <a:tr h="4318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ts val="2110"/>
                        </a:lnSpc>
                      </a:pPr>
                      <a:r>
                        <a:rPr sz="1600" spc="135" dirty="0">
                          <a:latin typeface="微软雅黑" panose="020B0503020204020204" charset="-122"/>
                          <a:ea typeface="微软雅黑" panose="020B0503020204020204" charset="-122"/>
                          <a:cs typeface="PMingLiU"/>
                        </a:rPr>
                        <a:t>Мотор стеклоочистителя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4324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ts val="2110"/>
                        </a:lnSpc>
                      </a:pPr>
                      <a:r>
                        <a:rPr lang="ru-RU" sz="1600" spc="130" dirty="0">
                          <a:latin typeface="微软雅黑" panose="020B0503020204020204" charset="-122"/>
                          <a:ea typeface="微软雅黑" panose="020B0503020204020204" charset="-122"/>
                          <a:cs typeface="PMingLiU"/>
                        </a:rPr>
                        <a:t>Рычаг стеклоочистителя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85000"/>
                        <a:alpha val="90000"/>
                      </a:schemeClr>
                    </a:solidFill>
                  </a:tcPr>
                </a:tc>
              </a:tr>
              <a:tr h="4324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ts val="2110"/>
                        </a:lnSpc>
                      </a:pPr>
                      <a:r>
                        <a:rPr sz="1600" spc="10" dirty="0">
                          <a:latin typeface="微软雅黑" panose="020B0503020204020204" charset="-122"/>
                          <a:ea typeface="微软雅黑" panose="020B0503020204020204" charset="-122"/>
                          <a:cs typeface="PMingLiU"/>
                        </a:rPr>
                        <a:t>Комплект рычаг</a:t>
                      </a:r>
                      <a:r>
                        <a:rPr lang="ru-RU" sz="1600" spc="10" dirty="0">
                          <a:latin typeface="微软雅黑" panose="020B0503020204020204" charset="-122"/>
                          <a:ea typeface="微软雅黑" panose="020B0503020204020204" charset="-122"/>
                          <a:cs typeface="PMingLiU"/>
                        </a:rPr>
                        <a:t>а</a:t>
                      </a:r>
                      <a:r>
                        <a:rPr sz="1600" spc="10" dirty="0">
                          <a:latin typeface="微软雅黑" panose="020B0503020204020204" charset="-122"/>
                          <a:ea typeface="微软雅黑" panose="020B0503020204020204" charset="-122"/>
                          <a:cs typeface="PMingLiU"/>
                        </a:rPr>
                        <a:t> стеклоочистителей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4324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8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ts val="2110"/>
                        </a:lnSpc>
                        <a:buNone/>
                      </a:pPr>
                      <a:r>
                        <a:rPr lang="zh-CN" altLang="en-US" sz="1600" spc="110" dirty="0">
                          <a:latin typeface="微软雅黑" panose="020B0503020204020204" charset="-122"/>
                          <a:ea typeface="微软雅黑" panose="020B0503020204020204" charset="-122"/>
                          <a:cs typeface="PMingLiU"/>
                          <a:sym typeface="+mn-ea"/>
                        </a:rPr>
                        <a:t>Датчик дождя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85000"/>
                        <a:alpha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矩形 11"/>
          <p:cNvSpPr/>
          <p:nvPr/>
        </p:nvSpPr>
        <p:spPr>
          <a:xfrm>
            <a:off x="-8255" y="398145"/>
            <a:ext cx="194945" cy="633730"/>
          </a:xfrm>
          <a:prstGeom prst="rect">
            <a:avLst/>
          </a:prstGeom>
          <a:gradFill>
            <a:gsLst>
              <a:gs pos="85000">
                <a:srgbClr val="BE0000"/>
              </a:gs>
              <a:gs pos="0">
                <a:srgbClr val="E43C2F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4" name="图片 73" descr="l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188575" y="398145"/>
            <a:ext cx="1609090" cy="382905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6506847" y="1228578"/>
            <a:ext cx="4307205" cy="4977765"/>
            <a:chOff x="12042" y="1993"/>
            <a:chExt cx="6783" cy="7839"/>
          </a:xfrm>
        </p:grpSpPr>
        <p:pic>
          <p:nvPicPr>
            <p:cNvPr id="3" name="图片 2" descr="图层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136" y="1993"/>
              <a:ext cx="3068" cy="207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 descr="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440" y="2194"/>
              <a:ext cx="2901" cy="213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 descr="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060000">
              <a:off x="12136" y="4962"/>
              <a:ext cx="2611" cy="134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图片 13" descr="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042" y="7262"/>
              <a:ext cx="3257" cy="257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图片 14" descr="C:\Users\34806\Desktop\23.png23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4630" y="4579"/>
              <a:ext cx="4195" cy="2443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图片 15" descr="3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5844" y="7995"/>
              <a:ext cx="2735" cy="168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4660" y="488950"/>
            <a:ext cx="6362065" cy="442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5" dirty="0"/>
              <a:t>3</a:t>
            </a:r>
            <a:r>
              <a:rPr lang="en-US" altLang="zh-CN" spc="-105" dirty="0"/>
              <a:t>.8</a:t>
            </a:r>
            <a:r>
              <a:rPr spc="-105" dirty="0"/>
              <a:t> </a:t>
            </a:r>
            <a:r>
              <a:rPr lang="en-US" altLang="zh-CN" spc="-105" dirty="0"/>
              <a:t> </a:t>
            </a:r>
            <a:r>
              <a:rPr lang="ru-RU" altLang="en-US" spc="-105" dirty="0">
                <a:sym typeface="+mn-ea"/>
              </a:rPr>
              <a:t>Представленные товары </a:t>
            </a:r>
            <a:r>
              <a:rPr spc="-140" dirty="0">
                <a:sym typeface="+mn-ea"/>
              </a:rPr>
              <a:t>BOGAP</a:t>
            </a:r>
            <a:endParaRPr spc="-114" dirty="0"/>
          </a:p>
        </p:txBody>
      </p:sp>
      <p:sp>
        <p:nvSpPr>
          <p:cNvPr id="12" name="矩形 11"/>
          <p:cNvSpPr/>
          <p:nvPr/>
        </p:nvSpPr>
        <p:spPr>
          <a:xfrm>
            <a:off x="1270" y="398145"/>
            <a:ext cx="194945" cy="633730"/>
          </a:xfrm>
          <a:prstGeom prst="rect">
            <a:avLst/>
          </a:prstGeom>
          <a:gradFill>
            <a:gsLst>
              <a:gs pos="85000">
                <a:srgbClr val="BE0000"/>
              </a:gs>
              <a:gs pos="0">
                <a:srgbClr val="E43C2F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4" name="图片 73" descr="l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227945" y="398145"/>
            <a:ext cx="1609090" cy="382905"/>
          </a:xfrm>
          <a:prstGeom prst="rect">
            <a:avLst/>
          </a:prstGeom>
        </p:spPr>
      </p:pic>
      <p:pic>
        <p:nvPicPr>
          <p:cNvPr id="10" name="图片 9" descr="3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2580" y="1185022"/>
            <a:ext cx="1620520" cy="1348740"/>
          </a:xfrm>
          <a:prstGeom prst="rect">
            <a:avLst/>
          </a:prstGeom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 descr="6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2570" y="3021049"/>
            <a:ext cx="1789430" cy="1395095"/>
          </a:xfrm>
          <a:prstGeom prst="rect">
            <a:avLst/>
          </a:prstGeom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462278" y="941068"/>
          <a:ext cx="4033522" cy="5916951"/>
        </p:xfrm>
        <a:graphic>
          <a:graphicData uri="http://schemas.openxmlformats.org/drawingml/2006/table">
            <a:tbl>
              <a:tblPr/>
              <a:tblGrid>
                <a:gridCol w="2016761"/>
                <a:gridCol w="2016761"/>
              </a:tblGrid>
              <a:tr h="2685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dirty="0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Товарная группа</a:t>
                      </a:r>
                      <a:endParaRPr lang="en-US" sz="600" b="1" i="0" u="none" strike="noStrike">
                        <a:solidFill>
                          <a:srgbClr val="FFFFFF"/>
                        </a:solidFill>
                        <a:effectLst/>
                        <a:latin typeface="Microsoft JhengHei" panose="020B0604030504040204" charset="-120"/>
                        <a:ea typeface="Microsoft JhengHei" panose="020B0604030504040204" charset="-120"/>
                      </a:endParaRPr>
                    </a:p>
                  </a:txBody>
                  <a:tcPr marL="3068" marR="3068" marT="3068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1" i="0" u="none" strike="noStrike">
                          <a:solidFill>
                            <a:srgbClr val="FFFFFF"/>
                          </a:solidFill>
                          <a:effectLst/>
                          <a:latin typeface="Microsoft JhengHei" panose="020B0604030504040204" charset="-120"/>
                          <a:ea typeface="Microsoft JhengHei" panose="020B0604030504040204" charset="-120"/>
                        </a:rPr>
                        <a:t>                   </a:t>
                      </a:r>
                      <a:r>
                        <a:rPr lang="ru-RU" altLang="en-US" sz="600" b="1" dirty="0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Название</a:t>
                      </a:r>
                      <a:endParaRPr lang="en-US" sz="600" b="1" i="0" u="none" strike="noStrike">
                        <a:solidFill>
                          <a:srgbClr val="FFFFFF"/>
                        </a:solidFill>
                        <a:effectLst/>
                        <a:latin typeface="Microsoft JhengHei" panose="020B0604030504040204" charset="-120"/>
                        <a:ea typeface="Microsoft JhengHei" panose="020B0604030504040204" charset="-120"/>
                      </a:endParaRPr>
                    </a:p>
                  </a:txBody>
                  <a:tcPr marL="3068" marR="3068" marT="306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268579">
                <a:tc rowSpan="21">
                  <a:txBody>
                    <a:bodyPr/>
                    <a:lstStyle/>
                    <a:p>
                      <a:pPr algn="ctr" fontAlgn="ctr"/>
                      <a:r>
                        <a:rPr lang="ru-RU" altLang="en-US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Система электрики</a:t>
                      </a:r>
                    </a:p>
                  </a:txBody>
                  <a:tcPr marL="3068" marR="3068" marT="3068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Мотор парковочного тормоза</a:t>
                      </a:r>
                    </a:p>
                  </a:txBody>
                  <a:tcPr marL="3068" marR="3068" marT="306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13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Комбинированный переключатель стеклоподъемника</a:t>
                      </a:r>
                    </a:p>
                  </a:txBody>
                  <a:tcPr marL="3068" marR="3068" marT="306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685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Привод замка двери</a:t>
                      </a:r>
                    </a:p>
                  </a:txBody>
                  <a:tcPr marL="3068" marR="3068" marT="306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85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Регулятор положения фар по высоте</a:t>
                      </a:r>
                    </a:p>
                  </a:txBody>
                  <a:tcPr marL="3068" marR="3068" marT="306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685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Датчик тормозной колодки</a:t>
                      </a:r>
                    </a:p>
                  </a:txBody>
                  <a:tcPr marL="3068" marR="3068" marT="306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85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Датчик скорости вращения колеса</a:t>
                      </a:r>
                    </a:p>
                  </a:txBody>
                  <a:tcPr marL="3068" marR="3068" marT="306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685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Датчик парковочного расстояния</a:t>
                      </a:r>
                    </a:p>
                  </a:txBody>
                  <a:tcPr marL="3068" marR="3068" marT="306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85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П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ереключатель света фар</a:t>
                      </a:r>
                    </a:p>
                  </a:txBody>
                  <a:tcPr marL="3068" marR="3068" marT="306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685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Переключатель света заднего хода</a:t>
                      </a:r>
                    </a:p>
                  </a:txBody>
                  <a:tcPr marL="3068" marR="3068" marT="306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86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Ключ зажигания</a:t>
                      </a:r>
                    </a:p>
                  </a:txBody>
                  <a:tcPr marL="3068" marR="3068" marT="306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713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Защита от перегрузки предохранителя аккумулятора</a:t>
                      </a:r>
                    </a:p>
                  </a:txBody>
                  <a:tcPr marL="3068" marR="3068" marT="306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85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М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ногоступенчатый переключатель</a:t>
                      </a:r>
                    </a:p>
                  </a:txBody>
                  <a:tcPr marL="3068" marR="3068" marT="306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685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Подрулевая спираль подушки безопасности</a:t>
                      </a:r>
                    </a:p>
                  </a:txBody>
                  <a:tcPr marL="3068" marR="3068" marT="306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13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Переключатель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 наружного зеркала заднего вида</a:t>
                      </a:r>
                    </a:p>
                  </a:txBody>
                  <a:tcPr marL="3068" marR="3068" marT="306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685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Привод задней двери</a:t>
                      </a:r>
                    </a:p>
                  </a:txBody>
                  <a:tcPr marL="3068" marR="3068" marT="306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85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Переключатель обогрева сиденья</a:t>
                      </a:r>
                    </a:p>
                  </a:txBody>
                  <a:tcPr marL="3068" marR="3068" marT="306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685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Переключатель регулировки сиденья</a:t>
                      </a:r>
                    </a:p>
                  </a:txBody>
                  <a:tcPr marL="3068" marR="3068" marT="306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85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Датчик угла поворота рулевого колеса</a:t>
                      </a:r>
                    </a:p>
                  </a:txBody>
                  <a:tcPr marL="3068" marR="3068" marT="306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685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Пере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ключатель на рулевой колонке</a:t>
                      </a:r>
                    </a:p>
                  </a:txBody>
                  <a:tcPr marL="3068" marR="3068" marT="306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85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Пере</a:t>
                      </a:r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ключатель стояночного тормоза</a:t>
                      </a:r>
                    </a:p>
                  </a:txBody>
                  <a:tcPr marL="3068" marR="3068" marT="306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685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Поворотный переключатель</a:t>
                      </a:r>
                    </a:p>
                  </a:txBody>
                  <a:tcPr marL="3068" marR="3068" marT="306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0295" y="964154"/>
            <a:ext cx="2723809" cy="17904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9673" y="2808630"/>
            <a:ext cx="2980952" cy="161904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8832" y="4478913"/>
            <a:ext cx="2443040" cy="234273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1386" y="941068"/>
            <a:ext cx="2271632" cy="155069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07940" y="2694788"/>
            <a:ext cx="2828571" cy="204761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82508" y="5059806"/>
            <a:ext cx="3285714" cy="1180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342" y="1061403"/>
            <a:ext cx="2332355" cy="1086485"/>
          </a:xfrm>
          <a:prstGeom prst="rect">
            <a:avLst/>
          </a:prstGeom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 descr="图层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5605" y="1174432"/>
            <a:ext cx="2586355" cy="879475"/>
          </a:xfrm>
          <a:prstGeom prst="rect">
            <a:avLst/>
          </a:prstGeom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 descr="图层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2342" y="2470308"/>
            <a:ext cx="2525395" cy="1086485"/>
          </a:xfrm>
          <a:prstGeom prst="rect">
            <a:avLst/>
          </a:prstGeom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 descr="图层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9885" y="2523990"/>
            <a:ext cx="1976120" cy="1066800"/>
          </a:xfrm>
          <a:prstGeom prst="rect">
            <a:avLst/>
          </a:prstGeom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 descr="图层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4841" y="3879213"/>
            <a:ext cx="2631440" cy="998855"/>
          </a:xfrm>
          <a:prstGeom prst="rect">
            <a:avLst/>
          </a:prstGeom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 descr="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2231" y="3600098"/>
            <a:ext cx="2155190" cy="1510030"/>
          </a:xfrm>
          <a:prstGeom prst="rect">
            <a:avLst/>
          </a:prstGeom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1" name="object 4"/>
          <p:cNvSpPr txBox="1">
            <a:spLocks noGrp="1"/>
          </p:cNvSpPr>
          <p:nvPr>
            <p:ph type="title"/>
          </p:nvPr>
        </p:nvSpPr>
        <p:spPr>
          <a:xfrm>
            <a:off x="454660" y="488950"/>
            <a:ext cx="6743700" cy="873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5" dirty="0"/>
              <a:t>3</a:t>
            </a:r>
            <a:r>
              <a:rPr lang="en-US" altLang="zh-CN" spc="-105" dirty="0"/>
              <a:t>.9</a:t>
            </a:r>
            <a:r>
              <a:rPr spc="-105" dirty="0"/>
              <a:t> </a:t>
            </a:r>
            <a:r>
              <a:rPr lang="en-US" altLang="zh-CN" spc="-105" dirty="0"/>
              <a:t> </a:t>
            </a:r>
            <a:r>
              <a:rPr lang="ru-RU" altLang="en-US" spc="-105" dirty="0">
                <a:sym typeface="+mn-ea"/>
              </a:rPr>
              <a:t>Представленные товары </a:t>
            </a:r>
            <a:r>
              <a:rPr spc="-140" dirty="0">
                <a:sym typeface="+mn-ea"/>
              </a:rPr>
              <a:t>BOGAP</a:t>
            </a:r>
            <a:r>
              <a:rPr spc="-114" dirty="0"/>
              <a:t/>
            </a:r>
            <a:br>
              <a:rPr spc="-114" dirty="0"/>
            </a:br>
            <a:endParaRPr spc="-114" dirty="0"/>
          </a:p>
        </p:txBody>
      </p:sp>
      <p:sp>
        <p:nvSpPr>
          <p:cNvPr id="22" name="矩形 21"/>
          <p:cNvSpPr/>
          <p:nvPr/>
        </p:nvSpPr>
        <p:spPr>
          <a:xfrm>
            <a:off x="1270" y="398145"/>
            <a:ext cx="194945" cy="633730"/>
          </a:xfrm>
          <a:prstGeom prst="rect">
            <a:avLst/>
          </a:prstGeom>
          <a:gradFill>
            <a:gsLst>
              <a:gs pos="85000">
                <a:srgbClr val="BE0000"/>
              </a:gs>
              <a:gs pos="0">
                <a:srgbClr val="E43C2F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l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227945" y="398145"/>
            <a:ext cx="1609090" cy="382905"/>
          </a:xfrm>
          <a:prstGeom prst="rect">
            <a:avLst/>
          </a:prstGeom>
        </p:spPr>
      </p:pic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521091" y="1061403"/>
          <a:ext cx="5257800" cy="5646455"/>
        </p:xfrm>
        <a:graphic>
          <a:graphicData uri="http://schemas.openxmlformats.org/drawingml/2006/table">
            <a:tbl>
              <a:tblPr/>
              <a:tblGrid>
                <a:gridCol w="2381250"/>
                <a:gridCol w="2876550"/>
              </a:tblGrid>
              <a:tr h="3869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dirty="0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Товарная группа</a:t>
                      </a:r>
                      <a:endParaRPr lang="en-US" sz="1300" b="1" i="0" u="none" strike="noStrike">
                        <a:solidFill>
                          <a:srgbClr val="FFFFFF"/>
                        </a:solidFill>
                        <a:effectLst/>
                        <a:latin typeface="Microsoft JhengHei" panose="020B0604030504040204" charset="-120"/>
                        <a:ea typeface="Microsoft JhengHei" panose="020B0604030504040204" charset="-120"/>
                      </a:endParaRPr>
                    </a:p>
                  </a:txBody>
                  <a:tcPr marL="83990" marR="6999" marT="699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altLang="en-US" sz="1300" b="1" dirty="0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Название</a:t>
                      </a:r>
                      <a:endParaRPr lang="en-US" sz="1300" b="1" i="0" u="none" strike="noStrike">
                        <a:solidFill>
                          <a:srgbClr val="FFFFFF"/>
                        </a:solidFill>
                        <a:effectLst/>
                        <a:latin typeface="Microsoft JhengHei" panose="020B0604030504040204" charset="-120"/>
                        <a:ea typeface="Microsoft JhengHei" panose="020B0604030504040204" charset="-120"/>
                      </a:endParaRPr>
                    </a:p>
                  </a:txBody>
                  <a:tcPr marL="6999" marR="6999" marT="69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386970">
                <a:tc rowSpan="13">
                  <a:txBody>
                    <a:bodyPr/>
                    <a:lstStyle/>
                    <a:p>
                      <a:pPr algn="ctr" fontAlgn="ctr"/>
                      <a:r>
                        <a:rPr lang="ru-RU" alt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Шланги</a:t>
                      </a: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 &amp; </a:t>
                      </a:r>
                      <a:r>
                        <a:rPr lang="ru-RU" alt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Трубки</a:t>
                      </a:r>
                    </a:p>
                  </a:txBody>
                  <a:tcPr marL="6999" marR="6999" marT="6999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Топливн</a:t>
                      </a:r>
                      <a:r>
                        <a:rPr lang="ru-RU" alt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ая</a:t>
                      </a: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 труба возврата</a:t>
                      </a:r>
                    </a:p>
                  </a:txBody>
                  <a:tcPr marL="6999" marR="6999" marT="69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69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alt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Труба давления кондиционера</a:t>
                      </a:r>
                    </a:p>
                  </a:txBody>
                  <a:tcPr marL="6999" marR="6999" marT="69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869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Шланг гидроусилителя руля</a:t>
                      </a:r>
                    </a:p>
                  </a:txBody>
                  <a:tcPr marL="6999" marR="6999" marT="69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69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alt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Трубопровод охлаждающей жидкости</a:t>
                      </a:r>
                    </a:p>
                  </a:txBody>
                  <a:tcPr marL="6999" marR="6999" marT="69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4032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Патрубoк охлаждающей жидкости</a:t>
                      </a:r>
                    </a:p>
                  </a:txBody>
                  <a:tcPr marL="6999" marR="6999" marT="69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73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Шланг вентиляции картера</a:t>
                      </a:r>
                    </a:p>
                  </a:txBody>
                  <a:tcPr marL="6999" marR="6999" marT="69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869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Патрубок воздушного фильтра</a:t>
                      </a:r>
                    </a:p>
                  </a:txBody>
                  <a:tcPr marL="6999" marR="6999" marT="69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69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alt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Шланг воздуховода</a:t>
                      </a:r>
                    </a:p>
                  </a:txBody>
                  <a:tcPr marL="6999" marR="6999" marT="69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3867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alt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Подводящий трубопровод</a:t>
                      </a:r>
                    </a:p>
                  </a:txBody>
                  <a:tcPr marL="6999" marR="6999" marT="69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869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Вентиляционная труба воздушного насоса</a:t>
                      </a:r>
                    </a:p>
                  </a:txBody>
                  <a:tcPr marL="6999" marR="6999" marT="69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3869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Вакуум-трубопровод</a:t>
                      </a:r>
                    </a:p>
                  </a:txBody>
                  <a:tcPr marL="6999" marR="6999" marT="69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869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alt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Трубка масляного насоса</a:t>
                      </a:r>
                    </a:p>
                  </a:txBody>
                  <a:tcPr marL="6999" marR="6999" marT="69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5669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Шланг омывателя</a:t>
                      </a:r>
                    </a:p>
                  </a:txBody>
                  <a:tcPr marL="6999" marR="6999" marT="699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4" name="图片 13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6079319" y="5349715"/>
            <a:ext cx="1590358" cy="11971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图片 19" descr="QQ截图20180115152616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7669677" y="5342188"/>
            <a:ext cx="2155190" cy="1273022"/>
          </a:xfrm>
          <a:prstGeom prst="rect">
            <a:avLst/>
          </a:prstGeom>
        </p:spPr>
      </p:pic>
      <p:pic>
        <p:nvPicPr>
          <p:cNvPr id="24" name="图片 23" descr="201911251146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83421" y="5371156"/>
            <a:ext cx="1431804" cy="1176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381125" y="3308350"/>
          <a:ext cx="7404100" cy="31273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24885"/>
                <a:gridCol w="3879215"/>
              </a:tblGrid>
              <a:tr h="607695">
                <a:tc>
                  <a:txBody>
                    <a:bodyPr/>
                    <a:lstStyle/>
                    <a:p>
                      <a:pPr marL="722630" marR="283845" indent="-436245" algn="ctr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Товарная группа</a:t>
                      </a:r>
                      <a:endParaRPr sz="1800">
                        <a:latin typeface="Microsoft JhengHei" panose="020B0604030504040204" charset="-120"/>
                        <a:cs typeface="Microsoft JhengHei" panose="020B0604030504040204" charset="-120"/>
                      </a:endParaRPr>
                    </a:p>
                  </a:txBody>
                  <a:tcPr marL="0" marR="0" marT="12700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en-US" sz="1800" b="1" spc="-65" dirty="0">
                          <a:solidFill>
                            <a:srgbClr val="FFFFFF"/>
                          </a:solidFill>
                          <a:latin typeface="Microsoft JhengHei" panose="020B0604030504040204" charset="-120"/>
                          <a:cs typeface="Microsoft JhengHei" panose="020B0604030504040204" charset="-120"/>
                        </a:rPr>
                        <a:t>                              </a:t>
                      </a:r>
                      <a:r>
                        <a:rPr lang="ru-RU" altLang="en-US" sz="1800" b="1" spc="-65" dirty="0">
                          <a:solidFill>
                            <a:srgbClr val="FFFFFF"/>
                          </a:solidFill>
                          <a:latin typeface="Microsoft JhengHei" panose="020B0604030504040204" charset="-120"/>
                          <a:cs typeface="Microsoft JhengHei" panose="020B0604030504040204" charset="-120"/>
                        </a:rPr>
                        <a:t>Название</a:t>
                      </a:r>
                    </a:p>
                  </a:txBody>
                  <a:tcPr marL="0" marR="0" marT="12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</a:tr>
              <a:tr h="403225"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 dirty="0"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lang="en-US" altLang="zh-CN" sz="1900" b="0" spc="0" dirty="0"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lang="en-US" altLang="zh-CN" sz="1900" b="0" spc="0" dirty="0"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spc="10" dirty="0">
                          <a:latin typeface="微软雅黑" panose="020B0503020204020204" charset="-122"/>
                          <a:ea typeface="微软雅黑" panose="020B0503020204020204" charset="-122"/>
                          <a:cs typeface="PMingLiU"/>
                        </a:rPr>
                        <a:t>Ремонтный комплект</a:t>
                      </a: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ts val="2135"/>
                        </a:lnSpc>
                        <a:spcBef>
                          <a:spcPts val="1040"/>
                        </a:spcBef>
                      </a:pPr>
                      <a:r>
                        <a:rPr lang="ru-RU" sz="1800" dirty="0">
                          <a:latin typeface="微软雅黑" panose="020B0503020204020204" charset="-122"/>
                          <a:ea typeface="微软雅黑" panose="020B0503020204020204" charset="-122"/>
                          <a:cs typeface="PMingLiU"/>
                        </a:rPr>
                        <a:t>Ремкомплект цепей ГРМ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5010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ru-RU" sz="1800" dirty="0">
                          <a:latin typeface="微软雅黑" panose="020B0503020204020204" charset="-122"/>
                          <a:ea typeface="微软雅黑" panose="020B0503020204020204" charset="-122"/>
                          <a:cs typeface="PMingLiU"/>
                        </a:rPr>
                        <a:t>Ремкомплект цепи масляного насоса</a:t>
                      </a:r>
                    </a:p>
                  </a:txBody>
                  <a:tcPr marL="0" marR="0" marT="381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038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dirty="0">
                          <a:latin typeface="微软雅黑" panose="020B0503020204020204" charset="-122"/>
                          <a:ea typeface="微软雅黑" panose="020B0503020204020204" charset="-122"/>
                          <a:cs typeface="PMingLiU"/>
                        </a:rPr>
                        <a:t>Ремонтный комплект крышки головки блока цилиндров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4667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lang="ru-RU" sz="1800" dirty="0">
                          <a:latin typeface="微软雅黑" panose="020B0503020204020204" charset="-122"/>
                          <a:ea typeface="微软雅黑" panose="020B0503020204020204" charset="-122"/>
                          <a:cs typeface="PMingLiU"/>
                          <a:sym typeface="+mn-ea"/>
                        </a:rPr>
                        <a:t>Ремкомплект масляного насоса</a:t>
                      </a:r>
                      <a:endParaRPr sz="1800" dirty="0">
                        <a:latin typeface="微软雅黑" panose="020B0503020204020204" charset="-122"/>
                        <a:ea typeface="微软雅黑" panose="020B0503020204020204" charset="-122"/>
                        <a:cs typeface="PMingLiU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035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800" dirty="0">
                          <a:latin typeface="微软雅黑" panose="020B0503020204020204" charset="-122"/>
                          <a:ea typeface="微软雅黑" panose="020B0503020204020204" charset="-122"/>
                          <a:cs typeface="PMingLiU"/>
                        </a:rPr>
                        <a:t>Ремкомплект фильтра коробки передач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9" name="图片 8" descr="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194122"/>
            <a:ext cx="2928620" cy="1994848"/>
          </a:xfrm>
          <a:prstGeom prst="rect">
            <a:avLst/>
          </a:prstGeom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6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1174303"/>
            <a:ext cx="2539238" cy="2027244"/>
          </a:xfrm>
          <a:prstGeom prst="rect">
            <a:avLst/>
          </a:prstGeom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321376"/>
            <a:ext cx="2657475" cy="1781697"/>
          </a:xfrm>
          <a:prstGeom prst="rect">
            <a:avLst/>
          </a:prstGeom>
        </p:spPr>
      </p:pic>
      <p:sp>
        <p:nvSpPr>
          <p:cNvPr id="17" name="object 4"/>
          <p:cNvSpPr txBox="1">
            <a:spLocks noGrp="1"/>
          </p:cNvSpPr>
          <p:nvPr>
            <p:ph type="title"/>
          </p:nvPr>
        </p:nvSpPr>
        <p:spPr>
          <a:xfrm>
            <a:off x="454660" y="488950"/>
            <a:ext cx="6838315" cy="442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altLang="zh-CN" spc="-105" dirty="0"/>
              <a:t>3.10 </a:t>
            </a:r>
            <a:r>
              <a:rPr lang="ru-RU" altLang="en-US" spc="-105" dirty="0">
                <a:sym typeface="+mn-ea"/>
              </a:rPr>
              <a:t>Представленные товары </a:t>
            </a:r>
            <a:r>
              <a:rPr spc="-140" dirty="0">
                <a:sym typeface="+mn-ea"/>
              </a:rPr>
              <a:t>BOGAP</a:t>
            </a:r>
            <a:endParaRPr spc="-114" dirty="0"/>
          </a:p>
        </p:txBody>
      </p:sp>
      <p:sp>
        <p:nvSpPr>
          <p:cNvPr id="18" name="矩形 17"/>
          <p:cNvSpPr/>
          <p:nvPr/>
        </p:nvSpPr>
        <p:spPr>
          <a:xfrm>
            <a:off x="1270" y="398145"/>
            <a:ext cx="194945" cy="633730"/>
          </a:xfrm>
          <a:prstGeom prst="rect">
            <a:avLst/>
          </a:prstGeom>
          <a:gradFill>
            <a:gsLst>
              <a:gs pos="85000">
                <a:srgbClr val="BE0000"/>
              </a:gs>
              <a:gs pos="0">
                <a:srgbClr val="E43C2F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 descr="l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227945" y="398145"/>
            <a:ext cx="1609090" cy="382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0550" y="588010"/>
            <a:ext cx="7748905" cy="442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altLang="zh-CN" spc="-105" dirty="0"/>
              <a:t>4. </a:t>
            </a:r>
            <a:r>
              <a:rPr lang="ru-RU" altLang="en-US" spc="-5" dirty="0">
                <a:solidFill>
                  <a:schemeClr val="tx1"/>
                </a:solidFill>
                <a:latin typeface="Arial" panose="020B0604020202020204" pitchFamily="34" charset="0"/>
                <a:ea typeface="字魂35号-经典雅黑" panose="02000000000000000000"/>
                <a:cs typeface="Arial" panose="020B0604020202020204" pitchFamily="34" charset="0"/>
                <a:sym typeface="+mn-ea"/>
              </a:rPr>
              <a:t>Классификация качества товаров </a:t>
            </a:r>
            <a:r>
              <a:rPr lang="en-US" altLang="zh-CN" spc="-105" dirty="0">
                <a:solidFill>
                  <a:schemeClr val="tx1"/>
                </a:solidFill>
              </a:rPr>
              <a:t>BOGAP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98159" y="1461775"/>
            <a:ext cx="6405880" cy="852694"/>
            <a:chOff x="767080" y="1597025"/>
            <a:chExt cx="6405880" cy="852694"/>
          </a:xfrm>
        </p:grpSpPr>
        <p:grpSp>
          <p:nvGrpSpPr>
            <p:cNvPr id="20" name="组合 19"/>
            <p:cNvGrpSpPr/>
            <p:nvPr/>
          </p:nvGrpSpPr>
          <p:grpSpPr>
            <a:xfrm>
              <a:off x="1259205" y="1597025"/>
              <a:ext cx="3803650" cy="381000"/>
              <a:chOff x="1983" y="2155"/>
              <a:chExt cx="5990" cy="600"/>
            </a:xfrm>
          </p:grpSpPr>
          <p:sp>
            <p:nvSpPr>
              <p:cNvPr id="219" name=" 219"/>
              <p:cNvSpPr/>
              <p:nvPr/>
            </p:nvSpPr>
            <p:spPr>
              <a:xfrm>
                <a:off x="1983" y="2155"/>
                <a:ext cx="5990" cy="600"/>
              </a:xfrm>
              <a:prstGeom prst="roundRect">
                <a:avLst>
                  <a:gd name="adj" fmla="val 50000"/>
                </a:avLst>
              </a:prstGeom>
              <a:solidFill>
                <a:srgbClr val="E43C2F"/>
              </a:solidFill>
              <a:ln>
                <a:solidFill>
                  <a:srgbClr val="E43C2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object 9"/>
              <p:cNvSpPr txBox="1"/>
              <p:nvPr/>
            </p:nvSpPr>
            <p:spPr>
              <a:xfrm>
                <a:off x="2213" y="2227"/>
                <a:ext cx="5365" cy="456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dist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800" b="1" spc="-9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BOGAP</a:t>
                </a:r>
                <a:r>
                  <a:rPr sz="1800" b="1" spc="-13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 </a:t>
                </a:r>
                <a:r>
                  <a:rPr lang="en-US" sz="1800" b="1" spc="-65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PREMIUM</a:t>
                </a:r>
                <a:endParaRPr sz="1800" b="1" spc="-65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767080" y="2073910"/>
              <a:ext cx="6405880" cy="375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1159542" y="-8890"/>
            <a:ext cx="838200" cy="1447800"/>
            <a:chOff x="17156" y="-82"/>
            <a:chExt cx="1320" cy="2280"/>
          </a:xfrm>
        </p:grpSpPr>
        <p:sp>
          <p:nvSpPr>
            <p:cNvPr id="220" name=" 220"/>
            <p:cNvSpPr/>
            <p:nvPr/>
          </p:nvSpPr>
          <p:spPr>
            <a:xfrm rot="5400000">
              <a:off x="16676" y="398"/>
              <a:ext cx="2280" cy="1320"/>
            </a:xfrm>
            <a:prstGeom prst="homePlate">
              <a:avLst/>
            </a:prstGeom>
            <a:solidFill>
              <a:srgbClr val="E43C2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pic>
          <p:nvPicPr>
            <p:cNvPr id="33" name="图片 32" descr="未标题-2-0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156" y="165"/>
              <a:ext cx="1244" cy="1107"/>
            </a:xfrm>
            <a:prstGeom prst="rect">
              <a:avLst/>
            </a:prstGeom>
          </p:spPr>
        </p:pic>
      </p:grpSp>
      <p:sp>
        <p:nvSpPr>
          <p:cNvPr id="34" name="矩形 33"/>
          <p:cNvSpPr/>
          <p:nvPr/>
        </p:nvSpPr>
        <p:spPr>
          <a:xfrm>
            <a:off x="1270" y="398145"/>
            <a:ext cx="194945" cy="633730"/>
          </a:xfrm>
          <a:prstGeom prst="rect">
            <a:avLst/>
          </a:prstGeom>
          <a:gradFill>
            <a:gsLst>
              <a:gs pos="85000">
                <a:srgbClr val="BE0000"/>
              </a:gs>
              <a:gs pos="0">
                <a:srgbClr val="E43C2F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490" y="907969"/>
            <a:ext cx="1964006" cy="1964006"/>
          </a:xfrm>
          <a:prstGeom prst="rect">
            <a:avLst/>
          </a:prstGeom>
        </p:spPr>
      </p:pic>
      <p:graphicFrame>
        <p:nvGraphicFramePr>
          <p:cNvPr id="8" name="图示 7"/>
          <p:cNvGraphicFramePr/>
          <p:nvPr/>
        </p:nvGraphicFramePr>
        <p:xfrm>
          <a:off x="613358" y="2767707"/>
          <a:ext cx="5589026" cy="3353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39" name="图示 38"/>
          <p:cNvGraphicFramePr/>
          <p:nvPr/>
        </p:nvGraphicFramePr>
        <p:xfrm>
          <a:off x="6257438" y="2767707"/>
          <a:ext cx="5740304" cy="3352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3" name=" 219"/>
          <p:cNvSpPr/>
          <p:nvPr/>
        </p:nvSpPr>
        <p:spPr>
          <a:xfrm>
            <a:off x="7355574" y="1507495"/>
            <a:ext cx="3803650" cy="381000"/>
          </a:xfrm>
          <a:prstGeom prst="roundRect">
            <a:avLst>
              <a:gd name="adj" fmla="val 50000"/>
            </a:avLst>
          </a:prstGeom>
          <a:solidFill>
            <a:srgbClr val="E43C2F"/>
          </a:solidFill>
          <a:ln>
            <a:solidFill>
              <a:srgbClr val="E43C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object 9"/>
          <p:cNvSpPr txBox="1"/>
          <p:nvPr/>
        </p:nvSpPr>
        <p:spPr>
          <a:xfrm>
            <a:off x="7628624" y="1553215"/>
            <a:ext cx="3406775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dist">
              <a:lnSpc>
                <a:spcPct val="100000"/>
              </a:lnSpc>
              <a:spcBef>
                <a:spcPts val="100"/>
              </a:spcBef>
            </a:pPr>
            <a:r>
              <a:rPr sz="1800" b="1" spc="-9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BOGAP</a:t>
            </a:r>
            <a:r>
              <a:rPr sz="1800" b="1" spc="-13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sz="1800" b="1" spc="-13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GENUINE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9000">
              <a:schemeClr val="bg1"/>
            </a:gs>
            <a:gs pos="100000">
              <a:srgbClr val="E6E6E8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/>
        </p:nvGrpSpPr>
        <p:grpSpPr>
          <a:xfrm>
            <a:off x="14605" y="-15875"/>
            <a:ext cx="12192000" cy="6873875"/>
            <a:chOff x="0" y="-25"/>
            <a:chExt cx="19200" cy="10825"/>
          </a:xfrm>
        </p:grpSpPr>
        <p:pic>
          <p:nvPicPr>
            <p:cNvPr id="16" name="图片 15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65277"/>
            <a:stretch>
              <a:fillRect/>
            </a:stretch>
          </p:blipFill>
          <p:spPr>
            <a:xfrm>
              <a:off x="0" y="0"/>
              <a:ext cx="9600" cy="1080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42" t="-234" r="36" b="234"/>
            <a:stretch>
              <a:fillRect/>
            </a:stretch>
          </p:blipFill>
          <p:spPr>
            <a:xfrm>
              <a:off x="9600" y="-25"/>
              <a:ext cx="9600" cy="1082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886960" y="1523365"/>
            <a:ext cx="6220460" cy="3795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lvl="1" indent="0">
              <a:lnSpc>
                <a:spcPct val="150000"/>
              </a:lnSpc>
              <a:spcBef>
                <a:spcPts val="100"/>
              </a:spcBef>
              <a:buNone/>
              <a:tabLst>
                <a:tab pos="645160" algn="l"/>
              </a:tabLst>
            </a:pPr>
            <a:r>
              <a:rPr lang="en-US" sz="20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字魂35号-经典雅黑" panose="02000000000000000000"/>
                <a:cs typeface="Arial" panose="020B0604020202020204" pitchFamily="34" charset="0"/>
              </a:rPr>
              <a:t>1. </a:t>
            </a:r>
            <a:r>
              <a:rPr lang="ru-RU" sz="20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字魂35号-经典雅黑" panose="02000000000000000000"/>
                <a:cs typeface="Arial" panose="020B0604020202020204" pitchFamily="34" charset="0"/>
              </a:rPr>
              <a:t>Обзор бренда </a:t>
            </a:r>
            <a:r>
              <a:rPr lang="en-US" sz="2000" b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字魂35号-经典雅黑" panose="02000000000000000000"/>
                <a:cs typeface="Arial" panose="020B0604020202020204" pitchFamily="34" charset="0"/>
              </a:rPr>
              <a:t>BOGAP</a:t>
            </a:r>
            <a:r>
              <a:rPr lang="en-US" sz="20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字魂35号-经典雅黑" panose="02000000000000000000"/>
                <a:cs typeface="Arial" panose="020B0604020202020204" pitchFamily="34" charset="0"/>
              </a:rPr>
              <a:t> </a:t>
            </a:r>
          </a:p>
          <a:p>
            <a:pPr marL="12065" lvl="1" indent="0">
              <a:lnSpc>
                <a:spcPct val="150000"/>
              </a:lnSpc>
              <a:spcBef>
                <a:spcPts val="100"/>
              </a:spcBef>
              <a:buNone/>
              <a:tabLst>
                <a:tab pos="645160" algn="l"/>
              </a:tabLst>
            </a:pPr>
            <a:r>
              <a:rPr lang="en-US" sz="20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字魂35号-经典雅黑" panose="02000000000000000000"/>
                <a:cs typeface="Arial" panose="020B0604020202020204" pitchFamily="34" charset="0"/>
              </a:rPr>
              <a:t>2. </a:t>
            </a:r>
            <a:r>
              <a:rPr lang="ru-RU" altLang="en-US" sz="20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字魂35号-经典雅黑" panose="02000000000000000000"/>
                <a:cs typeface="Arial" panose="020B0604020202020204" pitchFamily="34" charset="0"/>
              </a:rPr>
              <a:t>Фирменный стиль </a:t>
            </a:r>
            <a:r>
              <a:rPr lang="en-US" sz="2000" b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字魂35号-经典雅黑" panose="02000000000000000000"/>
                <a:cs typeface="Arial" panose="020B0604020202020204" pitchFamily="34" charset="0"/>
              </a:rPr>
              <a:t>BOGAP</a:t>
            </a:r>
            <a:r>
              <a:rPr lang="en-US" sz="20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字魂35号-经典雅黑" panose="02000000000000000000"/>
                <a:cs typeface="Arial" panose="020B0604020202020204" pitchFamily="34" charset="0"/>
              </a:rPr>
              <a:t> </a:t>
            </a:r>
            <a:endParaRPr lang="en-US" sz="2000" spc="13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字魂35号-经典雅黑" panose="02000000000000000000"/>
              <a:cs typeface="Arial" panose="020B0604020202020204" pitchFamily="34" charset="0"/>
            </a:endParaRPr>
          </a:p>
          <a:p>
            <a:pPr marL="12065" lvl="1" indent="0">
              <a:lnSpc>
                <a:spcPct val="150000"/>
              </a:lnSpc>
              <a:spcBef>
                <a:spcPts val="100"/>
              </a:spcBef>
              <a:buNone/>
              <a:tabLst>
                <a:tab pos="645160" algn="l"/>
              </a:tabLst>
            </a:pPr>
            <a:r>
              <a:rPr lang="en-US" sz="20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字魂35号-经典雅黑" panose="02000000000000000000"/>
                <a:cs typeface="Arial" panose="020B0604020202020204" pitchFamily="34" charset="0"/>
              </a:rPr>
              <a:t>3. </a:t>
            </a:r>
            <a:r>
              <a:rPr lang="ru-RU" sz="20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字魂35号-经典雅黑" panose="02000000000000000000"/>
                <a:cs typeface="Arial" panose="020B0604020202020204" pitchFamily="34" charset="0"/>
              </a:rPr>
              <a:t>Представленные товары </a:t>
            </a:r>
            <a:r>
              <a:rPr lang="en-US" sz="2000" b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字魂35号-经典雅黑" panose="02000000000000000000"/>
                <a:cs typeface="Arial" panose="020B0604020202020204" pitchFamily="34" charset="0"/>
              </a:rPr>
              <a:t>BOGAP</a:t>
            </a:r>
            <a:endParaRPr lang="en-US" sz="2000" spc="16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字魂35号-经典雅黑" panose="02000000000000000000"/>
              <a:cs typeface="Arial" panose="020B0604020202020204" pitchFamily="34" charset="0"/>
            </a:endParaRPr>
          </a:p>
          <a:p>
            <a:pPr marL="12065" lvl="1" indent="0">
              <a:lnSpc>
                <a:spcPct val="150000"/>
              </a:lnSpc>
              <a:spcBef>
                <a:spcPts val="100"/>
              </a:spcBef>
              <a:buNone/>
              <a:tabLst>
                <a:tab pos="645160" algn="l"/>
              </a:tabLst>
            </a:pPr>
            <a:r>
              <a:rPr lang="en-US" sz="20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字魂35号-经典雅黑" panose="02000000000000000000"/>
                <a:cs typeface="Arial" panose="020B0604020202020204" pitchFamily="34" charset="0"/>
              </a:rPr>
              <a:t>4. </a:t>
            </a:r>
            <a:r>
              <a:rPr lang="ru-RU" altLang="en-US" sz="20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字魂35号-经典雅黑" panose="02000000000000000000"/>
                <a:cs typeface="Arial" panose="020B0604020202020204" pitchFamily="34" charset="0"/>
              </a:rPr>
              <a:t>Классификация качества товаров </a:t>
            </a:r>
            <a:r>
              <a:rPr lang="en-US" sz="2000" b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字魂35号-经典雅黑" panose="02000000000000000000"/>
                <a:cs typeface="Arial" panose="020B0604020202020204" pitchFamily="34" charset="0"/>
              </a:rPr>
              <a:t>BOGAP</a:t>
            </a:r>
            <a:r>
              <a:rPr lang="en-US" sz="20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字魂35号-经典雅黑" panose="02000000000000000000"/>
                <a:cs typeface="Arial" panose="020B0604020202020204" pitchFamily="34" charset="0"/>
              </a:rPr>
              <a:t> </a:t>
            </a:r>
            <a:endParaRPr lang="en-US" sz="2000" spc="13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字魂35号-经典雅黑" panose="02000000000000000000"/>
              <a:cs typeface="Arial" panose="020B0604020202020204" pitchFamily="34" charset="0"/>
            </a:endParaRPr>
          </a:p>
          <a:p>
            <a:pPr marL="12065" lvl="1" indent="0">
              <a:lnSpc>
                <a:spcPct val="150000"/>
              </a:lnSpc>
              <a:spcBef>
                <a:spcPts val="100"/>
              </a:spcBef>
              <a:buNone/>
              <a:tabLst>
                <a:tab pos="645160" algn="l"/>
              </a:tabLst>
            </a:pPr>
            <a:r>
              <a:rPr lang="en-US" sz="20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字魂35号-经典雅黑" panose="02000000000000000000"/>
                <a:cs typeface="Arial" panose="020B0604020202020204" pitchFamily="34" charset="0"/>
              </a:rPr>
              <a:t>5. </a:t>
            </a:r>
            <a:r>
              <a:rPr lang="ru-RU" altLang="en-US" sz="20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字魂35号-经典雅黑" panose="02000000000000000000"/>
                <a:cs typeface="Arial" panose="020B0604020202020204" pitchFamily="34" charset="0"/>
              </a:rPr>
              <a:t>Краткий обзор товаров </a:t>
            </a:r>
            <a:r>
              <a:rPr lang="en-US" sz="2000" b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字魂35号-经典雅黑" panose="02000000000000000000"/>
                <a:cs typeface="Arial" panose="020B0604020202020204" pitchFamily="34" charset="0"/>
              </a:rPr>
              <a:t>BOGAP</a:t>
            </a:r>
            <a:r>
              <a:rPr lang="en-US" sz="20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字魂35号-经典雅黑" panose="02000000000000000000"/>
                <a:cs typeface="Arial" panose="020B0604020202020204" pitchFamily="34" charset="0"/>
              </a:rPr>
              <a:t> </a:t>
            </a:r>
            <a:endParaRPr lang="en-US" sz="2000" spc="16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字魂35号-经典雅黑" panose="02000000000000000000"/>
              <a:cs typeface="Arial" panose="020B0604020202020204" pitchFamily="34" charset="0"/>
            </a:endParaRPr>
          </a:p>
          <a:p>
            <a:pPr marL="12065" lvl="1" indent="0">
              <a:lnSpc>
                <a:spcPct val="150000"/>
              </a:lnSpc>
              <a:spcBef>
                <a:spcPts val="100"/>
              </a:spcBef>
              <a:buNone/>
              <a:tabLst>
                <a:tab pos="645160" algn="l"/>
              </a:tabLst>
            </a:pPr>
            <a:r>
              <a:rPr lang="en-US" sz="20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字魂35号-经典雅黑" panose="02000000000000000000"/>
                <a:cs typeface="Arial" panose="020B0604020202020204" pitchFamily="34" charset="0"/>
              </a:rPr>
              <a:t>6. </a:t>
            </a:r>
            <a:r>
              <a:rPr lang="ru-RU" altLang="en-US" sz="20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字魂35号-经典雅黑" panose="02000000000000000000"/>
                <a:cs typeface="Arial" panose="020B0604020202020204" pitchFamily="34" charset="0"/>
              </a:rPr>
              <a:t>Преимущества </a:t>
            </a:r>
            <a:r>
              <a:rPr lang="en-US" sz="2000" b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字魂35号-经典雅黑" panose="02000000000000000000"/>
                <a:cs typeface="Arial" panose="020B0604020202020204" pitchFamily="34" charset="0"/>
              </a:rPr>
              <a:t>BOGAP</a:t>
            </a:r>
            <a:r>
              <a:rPr lang="en-US" sz="20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字魂35号-经典雅黑" panose="02000000000000000000"/>
                <a:cs typeface="Arial" panose="020B0604020202020204" pitchFamily="34" charset="0"/>
              </a:rPr>
              <a:t> </a:t>
            </a:r>
            <a:endParaRPr lang="en-US" sz="2000" spc="8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字魂35号-经典雅黑" panose="02000000000000000000"/>
              <a:cs typeface="Arial" panose="020B0604020202020204" pitchFamily="34" charset="0"/>
            </a:endParaRPr>
          </a:p>
          <a:p>
            <a:pPr marL="12065" lvl="1" indent="0">
              <a:lnSpc>
                <a:spcPct val="150000"/>
              </a:lnSpc>
              <a:spcBef>
                <a:spcPts val="100"/>
              </a:spcBef>
              <a:buNone/>
              <a:tabLst>
                <a:tab pos="645160" algn="l"/>
              </a:tabLst>
            </a:pPr>
            <a:r>
              <a:rPr lang="en-US" sz="20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字魂35号-经典雅黑" panose="02000000000000000000"/>
                <a:cs typeface="Arial" panose="020B0604020202020204" pitchFamily="34" charset="0"/>
              </a:rPr>
              <a:t>7. </a:t>
            </a:r>
            <a:r>
              <a:rPr lang="ru-RU" altLang="en-US" sz="20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字魂35号-经典雅黑" panose="02000000000000000000"/>
                <a:cs typeface="Arial" panose="020B0604020202020204" pitchFamily="34" charset="0"/>
              </a:rPr>
              <a:t>Философия </a:t>
            </a:r>
            <a:r>
              <a:rPr lang="en-US" sz="2000" b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字魂35号-经典雅黑" panose="02000000000000000000"/>
                <a:cs typeface="Arial" panose="020B0604020202020204" pitchFamily="34" charset="0"/>
              </a:rPr>
              <a:t>BOGAP</a:t>
            </a:r>
            <a:r>
              <a:rPr lang="en-US" sz="20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字魂35号-经典雅黑" panose="02000000000000000000"/>
                <a:cs typeface="Arial" panose="020B0604020202020204" pitchFamily="34" charset="0"/>
              </a:rPr>
              <a:t> </a:t>
            </a:r>
            <a:endParaRPr lang="en-US" sz="2000" spc="8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字魂35号-经典雅黑" panose="02000000000000000000"/>
              <a:cs typeface="Arial" panose="020B0604020202020204" pitchFamily="34" charset="0"/>
            </a:endParaRPr>
          </a:p>
          <a:p>
            <a:pPr marL="12065" lvl="1" indent="0">
              <a:lnSpc>
                <a:spcPct val="150000"/>
              </a:lnSpc>
              <a:spcBef>
                <a:spcPts val="100"/>
              </a:spcBef>
              <a:buNone/>
              <a:tabLst>
                <a:tab pos="645160" algn="l"/>
              </a:tabLst>
            </a:pPr>
            <a:r>
              <a:rPr lang="en-US" altLang="zh-CN" sz="2000" spc="8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字魂35号-经典雅黑" panose="02000000000000000000"/>
                <a:cs typeface="Arial" panose="020B0604020202020204" pitchFamily="34" charset="0"/>
              </a:rPr>
              <a:t>8. </a:t>
            </a:r>
            <a:r>
              <a:rPr lang="ru-RU" altLang="en-US" sz="2000" spc="8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字魂35号-经典雅黑" panose="02000000000000000000"/>
                <a:cs typeface="Arial" panose="020B0604020202020204" pitchFamily="34" charset="0"/>
              </a:rPr>
              <a:t>Гарантия на товар </a:t>
            </a:r>
            <a:r>
              <a:rPr lang="en-US" altLang="zh-CN" sz="2000" b="1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字魂35号-经典雅黑" panose="02000000000000000000"/>
                <a:cs typeface="Arial" panose="020B0604020202020204" pitchFamily="34" charset="0"/>
              </a:rPr>
              <a:t>BOGAP </a:t>
            </a:r>
            <a:endParaRPr lang="en-US" sz="2000" spc="4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字魂35号-经典雅黑" panose="02000000000000000000"/>
              <a:cs typeface="Arial" panose="020B0604020202020204" pitchFamily="34" charset="0"/>
            </a:endParaRPr>
          </a:p>
        </p:txBody>
      </p:sp>
      <p:sp>
        <p:nvSpPr>
          <p:cNvPr id="14" name="object 5"/>
          <p:cNvSpPr/>
          <p:nvPr/>
        </p:nvSpPr>
        <p:spPr>
          <a:xfrm rot="5400000">
            <a:off x="2870994" y="3338673"/>
            <a:ext cx="3486469" cy="45719"/>
          </a:xfrm>
          <a:custGeom>
            <a:avLst/>
            <a:gdLst/>
            <a:ahLst/>
            <a:cxnLst/>
            <a:rect l="l" t="t" r="r" b="b"/>
            <a:pathLst>
              <a:path w="11254105">
                <a:moveTo>
                  <a:pt x="0" y="0"/>
                </a:moveTo>
                <a:lnTo>
                  <a:pt x="11254105" y="0"/>
                </a:lnTo>
              </a:path>
            </a:pathLst>
          </a:custGeom>
          <a:ln w="28956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5495" y="6174124"/>
            <a:ext cx="2505582" cy="68387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396875" y="3048635"/>
            <a:ext cx="3935730" cy="627380"/>
          </a:xfrm>
          <a:prstGeom prst="rect">
            <a:avLst/>
          </a:prstGeom>
        </p:spPr>
        <p:txBody>
          <a:bodyPr vert="horz" wrap="square" lIns="0" tIns="12065" rIns="0" bIns="0" rtlCol="0" anchor="ctr" anchorCtr="0">
            <a:spAutoFit/>
          </a:bodyPr>
          <a:lstStyle/>
          <a:p>
            <a:pPr marL="12700" algn="dist" fontAlgn="t">
              <a:lnSpc>
                <a:spcPct val="100000"/>
              </a:lnSpc>
              <a:spcBef>
                <a:spcPts val="95"/>
              </a:spcBef>
            </a:pPr>
            <a:r>
              <a:rPr lang="ru-RU" altLang="zh-CN" sz="4000" spc="-16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字魂35号-经典雅黑" panose="02000000000000000000" pitchFamily="2" charset="-122"/>
                <a:cs typeface="Arial" panose="020B0604020202020204" pitchFamily="34" charset="0"/>
                <a:sym typeface="字魂35号-经典雅黑" panose="02000000000000000000" pitchFamily="2" charset="-122"/>
              </a:rPr>
              <a:t>Содержание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3410" y="573405"/>
            <a:ext cx="6239510" cy="442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5" dirty="0"/>
              <a:t>5</a:t>
            </a:r>
            <a:r>
              <a:rPr lang="en-US" spc="-105" dirty="0"/>
              <a:t>.</a:t>
            </a:r>
            <a:r>
              <a:rPr spc="-105" dirty="0"/>
              <a:t> </a:t>
            </a:r>
            <a:r>
              <a:rPr lang="ru-RU" altLang="en-US" spc="-5" dirty="0">
                <a:solidFill>
                  <a:schemeClr val="tx1"/>
                </a:solidFill>
                <a:latin typeface="Arial" panose="020B0604020202020204" pitchFamily="34" charset="0"/>
                <a:ea typeface="字魂35号-经典雅黑" panose="02000000000000000000"/>
                <a:cs typeface="Arial" panose="020B0604020202020204" pitchFamily="34" charset="0"/>
                <a:sym typeface="+mn-ea"/>
              </a:rPr>
              <a:t>Краткий обзор товаров </a:t>
            </a:r>
            <a:r>
              <a:rPr spc="-140" dirty="0">
                <a:solidFill>
                  <a:schemeClr val="tx1"/>
                </a:solidFill>
              </a:rPr>
              <a:t>BOGAP</a:t>
            </a:r>
            <a:r>
              <a:rPr spc="-140" dirty="0"/>
              <a:t> </a:t>
            </a:r>
            <a:endParaRPr spc="-110" dirty="0"/>
          </a:p>
        </p:txBody>
      </p:sp>
      <p:sp>
        <p:nvSpPr>
          <p:cNvPr id="4" name="object 4"/>
          <p:cNvSpPr txBox="1"/>
          <p:nvPr/>
        </p:nvSpPr>
        <p:spPr>
          <a:xfrm>
            <a:off x="1830440" y="1819004"/>
            <a:ext cx="7535545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90" dirty="0">
                <a:latin typeface="Microsoft JhengHei" panose="020B0604030504040204" charset="-120"/>
                <a:cs typeface="Microsoft JhengHei" panose="020B0604030504040204" charset="-120"/>
              </a:rPr>
              <a:t>BOGAP </a:t>
            </a:r>
            <a:r>
              <a:rPr lang="en-US" sz="1800" b="1" spc="-90" dirty="0">
                <a:latin typeface="Microsoft JhengHei" panose="020B0604030504040204" charset="-120"/>
                <a:cs typeface="Microsoft JhengHei" panose="020B0604030504040204" charset="-120"/>
              </a:rPr>
              <a:t>Genuine</a:t>
            </a:r>
            <a:r>
              <a:rPr lang="en-US" sz="1800" b="1" spc="-75" dirty="0">
                <a:latin typeface="Microsoft JhengHei" panose="020B0604030504040204" charset="-120"/>
                <a:cs typeface="Microsoft JhengHei" panose="020B0604030504040204" charset="-120"/>
              </a:rPr>
              <a:t>: </a:t>
            </a:r>
            <a:r>
              <a:rPr lang="en-US" sz="1800" b="1" spc="-60" dirty="0">
                <a:latin typeface="Microsoft JhengHei" panose="020B0604030504040204" charset="-120"/>
                <a:cs typeface="Microsoft JhengHei" panose="020B0604030504040204" charset="-120"/>
              </a:rPr>
              <a:t>899 </a:t>
            </a:r>
            <a:r>
              <a:rPr lang="ru-RU" altLang="en-US" sz="1800" b="1" spc="-60" dirty="0">
                <a:latin typeface="Microsoft JhengHei" panose="020B0604030504040204" charset="-120"/>
                <a:cs typeface="Microsoft JhengHei" panose="020B0604030504040204" charset="-120"/>
              </a:rPr>
              <a:t>артикулов</a:t>
            </a:r>
          </a:p>
        </p:txBody>
      </p:sp>
      <p:grpSp>
        <p:nvGrpSpPr>
          <p:cNvPr id="32" name="组合 31"/>
          <p:cNvGrpSpPr/>
          <p:nvPr/>
        </p:nvGrpSpPr>
        <p:grpSpPr>
          <a:xfrm>
            <a:off x="10902950" y="-16510"/>
            <a:ext cx="838200" cy="1447800"/>
            <a:chOff x="17156" y="-82"/>
            <a:chExt cx="1320" cy="2280"/>
          </a:xfrm>
        </p:grpSpPr>
        <p:sp>
          <p:nvSpPr>
            <p:cNvPr id="220" name=" 220"/>
            <p:cNvSpPr/>
            <p:nvPr/>
          </p:nvSpPr>
          <p:spPr>
            <a:xfrm rot="5400000">
              <a:off x="16676" y="398"/>
              <a:ext cx="2280" cy="1320"/>
            </a:xfrm>
            <a:prstGeom prst="homePlate">
              <a:avLst/>
            </a:prstGeom>
            <a:solidFill>
              <a:srgbClr val="E43C2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pic>
          <p:nvPicPr>
            <p:cNvPr id="33" name="图片 32" descr="未标题-2-0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56" y="165"/>
              <a:ext cx="1244" cy="1107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595" y="4521240"/>
            <a:ext cx="769575" cy="7835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576" y="4592605"/>
            <a:ext cx="1266087" cy="7121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871" y="4521240"/>
            <a:ext cx="784835" cy="78353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533" y="4459528"/>
            <a:ext cx="948138" cy="93822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4419600"/>
            <a:ext cx="1866001" cy="1049626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1270" y="398145"/>
            <a:ext cx="194945" cy="633730"/>
          </a:xfrm>
          <a:prstGeom prst="rect">
            <a:avLst/>
          </a:prstGeom>
          <a:gradFill>
            <a:gsLst>
              <a:gs pos="85000">
                <a:srgbClr val="BE0000"/>
              </a:gs>
              <a:gs pos="0">
                <a:srgbClr val="E43C2F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 168"/>
          <p:cNvSpPr/>
          <p:nvPr/>
        </p:nvSpPr>
        <p:spPr>
          <a:xfrm>
            <a:off x="1455791" y="1840825"/>
            <a:ext cx="228600" cy="228600"/>
          </a:xfrm>
          <a:prstGeom prst="roundRect">
            <a:avLst/>
          </a:prstGeom>
          <a:solidFill>
            <a:srgbClr val="E43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2" name=" 168"/>
          <p:cNvSpPr/>
          <p:nvPr/>
        </p:nvSpPr>
        <p:spPr>
          <a:xfrm>
            <a:off x="1455791" y="2699980"/>
            <a:ext cx="228600" cy="228600"/>
          </a:xfrm>
          <a:prstGeom prst="roundRect">
            <a:avLst/>
          </a:prstGeom>
          <a:solidFill>
            <a:srgbClr val="E43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3" name=" 168"/>
          <p:cNvSpPr/>
          <p:nvPr/>
        </p:nvSpPr>
        <p:spPr>
          <a:xfrm>
            <a:off x="1455791" y="3559135"/>
            <a:ext cx="228600" cy="228600"/>
          </a:xfrm>
          <a:prstGeom prst="roundRect">
            <a:avLst/>
          </a:prstGeom>
          <a:solidFill>
            <a:srgbClr val="E43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4" name="object 4"/>
          <p:cNvSpPr txBox="1"/>
          <p:nvPr/>
        </p:nvSpPr>
        <p:spPr>
          <a:xfrm>
            <a:off x="1830440" y="2668109"/>
            <a:ext cx="7535545" cy="566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841625" algn="l"/>
              </a:tabLst>
            </a:pPr>
            <a:r>
              <a:rPr sz="1800" b="1" spc="-90" dirty="0">
                <a:latin typeface="Microsoft JhengHei" panose="020B0604030504040204" charset="-120"/>
                <a:cs typeface="Microsoft JhengHei" panose="020B0604030504040204" charset="-120"/>
              </a:rPr>
              <a:t>BOGAP</a:t>
            </a:r>
            <a:r>
              <a:rPr sz="1800" b="1" spc="65" dirty="0">
                <a:latin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lang="en-US" sz="1800" b="1" spc="-70" dirty="0">
                <a:latin typeface="Microsoft JhengHei" panose="020B0604030504040204" charset="-120"/>
                <a:cs typeface="Microsoft JhengHei" panose="020B0604030504040204" charset="-120"/>
              </a:rPr>
              <a:t>Premium: </a:t>
            </a:r>
            <a:r>
              <a:rPr sz="1800" b="1" spc="-70" dirty="0">
                <a:latin typeface="Microsoft JhengHei" panose="020B0604030504040204" charset="-120"/>
                <a:cs typeface="Microsoft JhengHei" panose="020B0604030504040204" charset="-120"/>
              </a:rPr>
              <a:t>VAG</a:t>
            </a:r>
            <a:r>
              <a:rPr lang="en-US" altLang="zh-CN" sz="1800" b="1" spc="-70" dirty="0">
                <a:latin typeface="Microsoft JhengHei" panose="020B0604030504040204" charset="-120"/>
                <a:cs typeface="Microsoft JhengHei" panose="020B0604030504040204" charset="-120"/>
              </a:rPr>
              <a:t> - </a:t>
            </a:r>
            <a:r>
              <a:rPr lang="en-US" altLang="zh-CN" sz="1800" b="1" spc="-80" dirty="0">
                <a:latin typeface="Microsoft JhengHei" panose="020B0604030504040204" charset="-120"/>
                <a:cs typeface="Microsoft JhengHei" panose="020B0604030504040204" charset="-120"/>
              </a:rPr>
              <a:t>2264 </a:t>
            </a:r>
            <a:r>
              <a:rPr lang="ru-RU" altLang="zh-CN" sz="1800" b="1" spc="-80" dirty="0">
                <a:latin typeface="Microsoft JhengHei" panose="020B0604030504040204" charset="-120"/>
                <a:cs typeface="Microsoft JhengHei" panose="020B0604030504040204" charset="-120"/>
              </a:rPr>
              <a:t>артикулов</a:t>
            </a:r>
            <a:r>
              <a:rPr sz="1800" b="1" spc="-70" dirty="0">
                <a:latin typeface="Microsoft JhengHei" panose="020B0604030504040204" charset="-120"/>
                <a:cs typeface="Microsoft JhengHei" panose="020B0604030504040204" charset="-120"/>
              </a:rPr>
              <a:t>, </a:t>
            </a:r>
            <a:r>
              <a:rPr sz="1800" b="1" spc="-110" dirty="0">
                <a:latin typeface="Microsoft JhengHei" panose="020B0604030504040204" charset="-120"/>
                <a:cs typeface="Microsoft JhengHei" panose="020B0604030504040204" charset="-120"/>
              </a:rPr>
              <a:t>BMW </a:t>
            </a:r>
            <a:r>
              <a:rPr lang="ru-RU" sz="1800" b="1" spc="-110" dirty="0">
                <a:latin typeface="Microsoft JhengHei" panose="020B0604030504040204" charset="-120"/>
                <a:cs typeface="Microsoft JhengHei" panose="020B0604030504040204" charset="-120"/>
              </a:rPr>
              <a:t>- </a:t>
            </a:r>
            <a:r>
              <a:rPr lang="en-US" altLang="zh-CN" sz="1800" b="1" spc="-80" dirty="0">
                <a:latin typeface="Microsoft JhengHei" panose="020B0604030504040204" charset="-120"/>
                <a:cs typeface="Microsoft JhengHei" panose="020B0604030504040204" charset="-120"/>
              </a:rPr>
              <a:t>725 </a:t>
            </a:r>
            <a:r>
              <a:rPr lang="ru-RU" altLang="en-US" sz="1800" b="1" spc="-80" dirty="0">
                <a:latin typeface="Microsoft JhengHei" panose="020B0604030504040204" charset="-120"/>
                <a:cs typeface="Microsoft JhengHei" panose="020B0604030504040204" charset="-120"/>
              </a:rPr>
              <a:t>артикулов</a:t>
            </a:r>
            <a:r>
              <a:rPr sz="1800" b="1" spc="-70" dirty="0">
                <a:latin typeface="Microsoft JhengHei" panose="020B0604030504040204" charset="-120"/>
                <a:cs typeface="Microsoft JhengHei" panose="020B0604030504040204" charset="-120"/>
              </a:rPr>
              <a:t>, </a:t>
            </a:r>
            <a:r>
              <a:rPr sz="1800" b="1" spc="-105" dirty="0">
                <a:latin typeface="Microsoft JhengHei" panose="020B0604030504040204" charset="-120"/>
                <a:cs typeface="Microsoft JhengHei" panose="020B0604030504040204" charset="-120"/>
              </a:rPr>
              <a:t>M</a:t>
            </a:r>
            <a:r>
              <a:rPr lang="en-US" b="1" spc="-105" dirty="0">
                <a:latin typeface="Microsoft JhengHei" panose="020B0604030504040204" charset="-120"/>
                <a:cs typeface="Microsoft JhengHei" panose="020B0604030504040204" charset="-120"/>
              </a:rPr>
              <a:t>ercedes Benz</a:t>
            </a:r>
            <a:r>
              <a:rPr sz="1800" b="1" spc="-105" dirty="0">
                <a:latin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lang="ru-RU" sz="1800" b="1" spc="-105" dirty="0">
                <a:latin typeface="Microsoft JhengHei" panose="020B0604030504040204" charset="-120"/>
                <a:cs typeface="Microsoft JhengHei" panose="020B0604030504040204" charset="-120"/>
              </a:rPr>
              <a:t>- </a:t>
            </a:r>
            <a:r>
              <a:rPr lang="en-US" altLang="zh-CN" sz="1800" b="1" spc="-80" dirty="0">
                <a:latin typeface="Microsoft JhengHei" panose="020B0604030504040204" charset="-120"/>
                <a:cs typeface="Microsoft JhengHei" panose="020B0604030504040204" charset="-120"/>
              </a:rPr>
              <a:t>587</a:t>
            </a:r>
            <a:r>
              <a:rPr sz="1800" b="1" spc="-80" dirty="0">
                <a:latin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lang="ru-RU" sz="1800" b="1" spc="-80" dirty="0">
                <a:latin typeface="Microsoft JhengHei" panose="020B0604030504040204" charset="-120"/>
                <a:cs typeface="Microsoft JhengHei" panose="020B0604030504040204" charset="-120"/>
              </a:rPr>
              <a:t>артикулов</a:t>
            </a:r>
            <a:r>
              <a:rPr lang="en-US" altLang="zh-CN" sz="1800" b="1" spc="-85" dirty="0">
                <a:latin typeface="Microsoft JhengHei" panose="020B0604030504040204" charset="-120"/>
                <a:cs typeface="Microsoft JhengHei" panose="020B0604030504040204" charset="-120"/>
              </a:rPr>
              <a:t>,  </a:t>
            </a:r>
            <a:r>
              <a:rPr lang="ru-RU" altLang="en-US" sz="1800" b="1" spc="-85" dirty="0">
                <a:latin typeface="Microsoft JhengHei" panose="020B0604030504040204" charset="-120"/>
                <a:cs typeface="Microsoft JhengHei" panose="020B0604030504040204" charset="-120"/>
              </a:rPr>
              <a:t>другие - </a:t>
            </a:r>
            <a:r>
              <a:rPr lang="en-US" altLang="zh-CN" sz="1800" b="1" spc="-85" dirty="0">
                <a:latin typeface="Microsoft JhengHei" panose="020B0604030504040204" charset="-120"/>
                <a:cs typeface="Microsoft JhengHei" panose="020B0604030504040204" charset="-120"/>
              </a:rPr>
              <a:t>1093 </a:t>
            </a:r>
            <a:r>
              <a:rPr lang="ru-RU" altLang="en-US" sz="1800" b="1" spc="-85" dirty="0">
                <a:latin typeface="Microsoft JhengHei" panose="020B0604030504040204" charset="-120"/>
                <a:cs typeface="Microsoft JhengHei" panose="020B0604030504040204" charset="-120"/>
              </a:rPr>
              <a:t>артикулов</a:t>
            </a:r>
          </a:p>
        </p:txBody>
      </p:sp>
      <p:sp>
        <p:nvSpPr>
          <p:cNvPr id="25" name="object 4"/>
          <p:cNvSpPr txBox="1"/>
          <p:nvPr/>
        </p:nvSpPr>
        <p:spPr>
          <a:xfrm>
            <a:off x="1828131" y="3527482"/>
            <a:ext cx="4252480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b="1" spc="-75" dirty="0">
                <a:latin typeface="Microsoft JhengHei" panose="020B0604030504040204" charset="-120"/>
                <a:cs typeface="Microsoft JhengHei" panose="020B0604030504040204" charset="-120"/>
              </a:rPr>
              <a:t>Каталог </a:t>
            </a:r>
            <a:r>
              <a:rPr lang="ru-RU" sz="1800" b="1" spc="-75" dirty="0" err="1" smtClean="0">
                <a:latin typeface="Microsoft JhengHei" panose="020B0604030504040204" charset="-120"/>
                <a:cs typeface="Microsoft JhengHei" panose="020B0604030504040204" charset="-120"/>
              </a:rPr>
              <a:t>ремкомплектов</a:t>
            </a:r>
            <a:r>
              <a:rPr sz="1800" b="1" spc="-75" dirty="0" smtClean="0">
                <a:latin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lang="en-US" altLang="zh-CN" sz="1800" b="1" spc="-65" dirty="0">
                <a:latin typeface="Microsoft JhengHei" panose="020B0604030504040204" charset="-120"/>
                <a:cs typeface="Microsoft JhengHei" panose="020B0604030504040204" charset="-120"/>
              </a:rPr>
              <a:t>: 94</a:t>
            </a:r>
            <a:r>
              <a:rPr sz="1800" b="1" spc="45" dirty="0">
                <a:latin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lang="ru-RU" sz="1800" b="1" spc="45" dirty="0">
                <a:latin typeface="Microsoft JhengHei" panose="020B0604030504040204" charset="-120"/>
                <a:cs typeface="Microsoft JhengHei" panose="020B0604030504040204" charset="-120"/>
              </a:rPr>
              <a:t>комплекта</a:t>
            </a:r>
          </a:p>
        </p:txBody>
      </p:sp>
      <p:pic>
        <p:nvPicPr>
          <p:cNvPr id="26" name="图片 25" descr="l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132060" y="5979160"/>
            <a:ext cx="1609090" cy="382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3358" y="573404"/>
            <a:ext cx="10054642" cy="873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altLang="zh-CN" spc="-105" dirty="0"/>
              <a:t>6. </a:t>
            </a:r>
            <a:r>
              <a:rPr lang="ru-RU" altLang="en-US" spc="-105" dirty="0"/>
              <a:t>Преимущества </a:t>
            </a:r>
            <a:r>
              <a:rPr lang="en-US" altLang="zh-CN" spc="-105" dirty="0"/>
              <a:t>BOGAP  – </a:t>
            </a:r>
            <a:br>
              <a:rPr lang="en-US" altLang="zh-CN" spc="-105" dirty="0"/>
            </a:br>
            <a:r>
              <a:rPr lang="ru-RU" spc="-100" dirty="0"/>
              <a:t>Ваш доступ к 102 </a:t>
            </a:r>
            <a:r>
              <a:rPr lang="ru-RU" spc="-100" dirty="0">
                <a:sym typeface="+mn-ea"/>
              </a:rPr>
              <a:t>ОЕМ-</a:t>
            </a:r>
            <a:r>
              <a:rPr lang="ru-RU" spc="-100" dirty="0"/>
              <a:t>производителям </a:t>
            </a:r>
          </a:p>
        </p:txBody>
      </p:sp>
      <p:pic>
        <p:nvPicPr>
          <p:cNvPr id="74" name="图片 73" descr="l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132060" y="5979160"/>
            <a:ext cx="1609090" cy="382905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1270" y="398145"/>
            <a:ext cx="194945" cy="633730"/>
          </a:xfrm>
          <a:prstGeom prst="rect">
            <a:avLst/>
          </a:prstGeom>
          <a:gradFill>
            <a:gsLst>
              <a:gs pos="85000">
                <a:srgbClr val="BE0000"/>
              </a:gs>
              <a:gs pos="0">
                <a:srgbClr val="E43C2F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3451" y="1844319"/>
            <a:ext cx="1560579" cy="353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9423" y="3419706"/>
            <a:ext cx="1156244" cy="240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图片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3675" y="3057651"/>
            <a:ext cx="1176687" cy="487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图片 10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54333" y="2566734"/>
            <a:ext cx="1102549" cy="2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00374" y="1863740"/>
            <a:ext cx="1374476" cy="49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图片 18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27970" y="3659039"/>
            <a:ext cx="1363631" cy="369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图片 19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09248" y="1825041"/>
            <a:ext cx="1068022" cy="401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图片 20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87895" y="5650310"/>
            <a:ext cx="1282589" cy="301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图片 21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3450" y="2760371"/>
            <a:ext cx="1283543" cy="55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图片 22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46533" y="2482320"/>
            <a:ext cx="719685" cy="36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961325" y="4823222"/>
            <a:ext cx="1032454" cy="506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图片 39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528688" y="3180983"/>
            <a:ext cx="1126449" cy="428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67299" y="1852737"/>
            <a:ext cx="995894" cy="6568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7" cstate="email"/>
          <a:stretch>
            <a:fillRect/>
          </a:stretch>
        </p:blipFill>
        <p:spPr>
          <a:xfrm>
            <a:off x="711711" y="2350433"/>
            <a:ext cx="1225470" cy="314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>
            <a:off x="659423" y="5759870"/>
            <a:ext cx="1008018" cy="53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9" cstate="email"/>
          <a:stretch>
            <a:fillRect/>
          </a:stretch>
        </p:blipFill>
        <p:spPr>
          <a:xfrm>
            <a:off x="5797550" y="3780962"/>
            <a:ext cx="1001689" cy="443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>
            <a:off x="2334928" y="5772291"/>
            <a:ext cx="923006" cy="512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21" cstate="email"/>
          <a:stretch>
            <a:fillRect/>
          </a:stretch>
        </p:blipFill>
        <p:spPr>
          <a:xfrm>
            <a:off x="7392161" y="5402763"/>
            <a:ext cx="1057448" cy="464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3919670" y="2674511"/>
            <a:ext cx="1036661" cy="52276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3823615" y="1863741"/>
            <a:ext cx="1387845" cy="617437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24" cstate="email"/>
          <a:stretch>
            <a:fillRect/>
          </a:stretch>
        </p:blipFill>
        <p:spPr>
          <a:xfrm>
            <a:off x="8568511" y="3907571"/>
            <a:ext cx="1025413" cy="529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25" cstate="email"/>
          <a:stretch>
            <a:fillRect/>
          </a:stretch>
        </p:blipFill>
        <p:spPr>
          <a:xfrm>
            <a:off x="3940639" y="5439325"/>
            <a:ext cx="1239383" cy="604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1"/>
          <p:cNvPicPr>
            <a:picLocks noChangeAspect="1" noChangeArrowheads="1"/>
          </p:cNvPicPr>
          <p:nvPr/>
        </p:nvPicPr>
        <p:blipFill>
          <a:blip r:embed="rId26" cstate="print"/>
          <a:srcRect r="13044"/>
          <a:stretch>
            <a:fillRect/>
          </a:stretch>
        </p:blipFill>
        <p:spPr bwMode="auto">
          <a:xfrm>
            <a:off x="2446675" y="4929106"/>
            <a:ext cx="589803" cy="647284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396558" y="4238879"/>
            <a:ext cx="1067880" cy="50935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00040" y="3750425"/>
            <a:ext cx="1363630" cy="638162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346534" y="3249614"/>
            <a:ext cx="1059056" cy="42893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676884" y="2427976"/>
            <a:ext cx="1053028" cy="52276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84836" y="4453309"/>
            <a:ext cx="1058925" cy="529462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392161" y="4761414"/>
            <a:ext cx="785943" cy="442714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622580" y="5044117"/>
            <a:ext cx="1072598" cy="500309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310988" y="3941065"/>
            <a:ext cx="991902" cy="479797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5566752" y="1848805"/>
            <a:ext cx="1587291" cy="488942"/>
          </a:xfrm>
          <a:prstGeom prst="rect">
            <a:avLst/>
          </a:prstGeom>
        </p:spPr>
      </p:pic>
      <p:pic>
        <p:nvPicPr>
          <p:cNvPr id="42" name="图片 16"/>
          <p:cNvPicPr>
            <a:picLocks noChangeAspect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8453911" y="2547764"/>
            <a:ext cx="1285089" cy="218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37" cstate="email"/>
          <a:stretch>
            <a:fillRect/>
          </a:stretch>
        </p:blipFill>
        <p:spPr>
          <a:xfrm>
            <a:off x="3922119" y="4072705"/>
            <a:ext cx="1131930" cy="54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8605341" y="4690859"/>
            <a:ext cx="1090663" cy="552763"/>
          </a:xfrm>
          <a:prstGeom prst="rect">
            <a:avLst/>
          </a:prstGeom>
        </p:spPr>
      </p:pic>
      <p:pic>
        <p:nvPicPr>
          <p:cNvPr id="45" name="图片 165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981" y="2958975"/>
            <a:ext cx="756043" cy="715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0" cstate="email"/>
          <a:stretch>
            <a:fillRect/>
          </a:stretch>
        </p:blipFill>
        <p:spPr>
          <a:xfrm>
            <a:off x="5903306" y="5003913"/>
            <a:ext cx="1060314" cy="575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5752004" y="4408363"/>
            <a:ext cx="1298339" cy="280277"/>
          </a:xfrm>
          <a:prstGeom prst="rect">
            <a:avLst/>
          </a:prstGeom>
        </p:spPr>
      </p:pic>
      <p:pic>
        <p:nvPicPr>
          <p:cNvPr id="48" name="Picture 2" descr="âKRAH groupâçå¾çæç´¢ç»æ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112" y="3336564"/>
            <a:ext cx="1287817" cy="62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3358" y="573404"/>
            <a:ext cx="10054642" cy="873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altLang="zh-CN" spc="-105" dirty="0"/>
              <a:t>6. </a:t>
            </a:r>
            <a:r>
              <a:rPr lang="ru-RU" altLang="en-US" spc="-105" dirty="0">
                <a:sym typeface="+mn-ea"/>
              </a:rPr>
              <a:t>Преимущества </a:t>
            </a:r>
            <a:r>
              <a:rPr lang="en-US" altLang="zh-CN" spc="-105" dirty="0">
                <a:sym typeface="+mn-ea"/>
              </a:rPr>
              <a:t>BOGAP  – </a:t>
            </a:r>
            <a:br>
              <a:rPr lang="en-US" altLang="zh-CN" spc="-105" dirty="0">
                <a:sym typeface="+mn-ea"/>
              </a:rPr>
            </a:br>
            <a:r>
              <a:rPr lang="ru-RU" spc="-100" dirty="0">
                <a:sym typeface="+mn-ea"/>
              </a:rPr>
              <a:t>Ваш доступ к 102 ОЕМ-производителям </a:t>
            </a:r>
            <a:endParaRPr spc="-100" dirty="0"/>
          </a:p>
        </p:txBody>
      </p:sp>
      <p:pic>
        <p:nvPicPr>
          <p:cNvPr id="74" name="图片 73" descr="l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132060" y="5979160"/>
            <a:ext cx="1609090" cy="382905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1270" y="398145"/>
            <a:ext cx="194945" cy="633730"/>
          </a:xfrm>
          <a:prstGeom prst="rect">
            <a:avLst/>
          </a:prstGeom>
          <a:gradFill>
            <a:gsLst>
              <a:gs pos="85000">
                <a:srgbClr val="BE0000"/>
              </a:gs>
              <a:gs pos="0">
                <a:srgbClr val="E43C2F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9" name="图片 1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6205" y="2029702"/>
            <a:ext cx="7223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图片 2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1954" y="2881550"/>
            <a:ext cx="490537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图片 2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33248" y="2839912"/>
            <a:ext cx="500062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图片 27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0049" y="2104888"/>
            <a:ext cx="147955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图片 28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8598" y="3740416"/>
            <a:ext cx="789920" cy="53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图片 29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19687" y="2052706"/>
            <a:ext cx="458787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图片 30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58636" y="2858072"/>
            <a:ext cx="4095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图片 32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40197" y="2068170"/>
            <a:ext cx="78740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图片 33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246880" y="2844142"/>
            <a:ext cx="425450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图片 35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33903" y="2853004"/>
            <a:ext cx="48577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图片 36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619599" y="2775084"/>
            <a:ext cx="521130" cy="453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图片 37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989115" y="2085381"/>
            <a:ext cx="601662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图片 2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210000" y="2759941"/>
            <a:ext cx="845811" cy="45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图片 61"/>
          <p:cNvPicPr>
            <a:picLocks noChangeAspect="1"/>
          </p:cNvPicPr>
          <p:nvPr/>
        </p:nvPicPr>
        <p:blipFill>
          <a:blip r:embed="rId17" cstate="email"/>
          <a:stretch>
            <a:fillRect/>
          </a:stretch>
        </p:blipFill>
        <p:spPr>
          <a:xfrm>
            <a:off x="696205" y="4600229"/>
            <a:ext cx="1178458" cy="681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图片 6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97123" y="4529200"/>
            <a:ext cx="1189653" cy="630184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44434" y="3603994"/>
            <a:ext cx="1166326" cy="564287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>
            <a:off x="3397074" y="3650598"/>
            <a:ext cx="1247192" cy="619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图片 6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692416" y="1927389"/>
            <a:ext cx="1236307" cy="589948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22" cstate="email"/>
          <a:stretch>
            <a:fillRect/>
          </a:stretch>
        </p:blipFill>
        <p:spPr>
          <a:xfrm>
            <a:off x="5756630" y="4495800"/>
            <a:ext cx="1123194" cy="613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图片 67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7055811" y="3577434"/>
            <a:ext cx="1214534" cy="555170"/>
          </a:xfrm>
          <a:prstGeom prst="rect">
            <a:avLst/>
          </a:prstGeom>
        </p:spPr>
      </p:pic>
      <p:pic>
        <p:nvPicPr>
          <p:cNvPr id="69" name="图片 68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4387498" y="4406834"/>
            <a:ext cx="1015102" cy="681805"/>
          </a:xfrm>
          <a:prstGeom prst="rect">
            <a:avLst/>
          </a:prstGeom>
        </p:spPr>
      </p:pic>
      <p:pic>
        <p:nvPicPr>
          <p:cNvPr id="70" name="图片 69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431057" y="3658165"/>
            <a:ext cx="1174102" cy="618057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 noChangeArrowheads="1"/>
          </p:cNvPicPr>
          <p:nvPr/>
        </p:nvPicPr>
        <p:blipFill>
          <a:blip r:embed="rId26" cstate="email"/>
          <a:srcRect/>
          <a:stretch>
            <a:fillRect/>
          </a:stretch>
        </p:blipFill>
        <p:spPr bwMode="auto">
          <a:xfrm>
            <a:off x="7372454" y="4529200"/>
            <a:ext cx="1210109" cy="571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图片 71"/>
          <p:cNvPicPr>
            <a:picLocks noChangeAspect="1"/>
          </p:cNvPicPr>
          <p:nvPr/>
        </p:nvPicPr>
        <p:blipFill>
          <a:blip r:embed="rId27" cstate="email"/>
          <a:stretch>
            <a:fillRect/>
          </a:stretch>
        </p:blipFill>
        <p:spPr>
          <a:xfrm>
            <a:off x="3902320" y="1927389"/>
            <a:ext cx="1183900" cy="531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图片 72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13358" y="5639771"/>
            <a:ext cx="1590476" cy="400000"/>
          </a:xfrm>
          <a:prstGeom prst="rect">
            <a:avLst/>
          </a:prstGeom>
        </p:spPr>
      </p:pic>
      <p:pic>
        <p:nvPicPr>
          <p:cNvPr id="75" name="图片 74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597123" y="5630247"/>
            <a:ext cx="1257143" cy="4095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3359" y="573404"/>
            <a:ext cx="3991610" cy="442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altLang="en-US" spc="80" dirty="0">
                <a:solidFill>
                  <a:schemeClr val="tx1"/>
                </a:solidFill>
                <a:latin typeface="Malgun Gothic" panose="020B0503020000020004" charset="-127"/>
                <a:ea typeface="Malgun Gothic" panose="020B0503020000020004" charset="-127"/>
                <a:cs typeface="PMingLiU"/>
              </a:rPr>
              <a:t>Филосовия </a:t>
            </a:r>
            <a:r>
              <a:rPr lang="en-US" altLang="zh-CN" spc="80" dirty="0">
                <a:solidFill>
                  <a:schemeClr val="tx1"/>
                </a:solidFill>
                <a:latin typeface="Malgun Gothic" panose="020B0503020000020004" charset="-127"/>
                <a:ea typeface="Malgun Gothic" panose="020B0503020000020004" charset="-127"/>
                <a:cs typeface="PMingLiU"/>
              </a:rPr>
              <a:t>BOGAP</a:t>
            </a:r>
          </a:p>
        </p:txBody>
      </p:sp>
      <p:pic>
        <p:nvPicPr>
          <p:cNvPr id="74" name="图片 73" descr="l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493375" y="6408890"/>
            <a:ext cx="1609090" cy="382905"/>
          </a:xfrm>
          <a:prstGeom prst="rect">
            <a:avLst/>
          </a:prstGeom>
        </p:spPr>
      </p:pic>
      <p:pic>
        <p:nvPicPr>
          <p:cNvPr id="16" name="图片 15" descr="2-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464" y="1122594"/>
            <a:ext cx="533400" cy="48577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160765" y="1174666"/>
            <a:ext cx="6405880" cy="1527175"/>
            <a:chOff x="1219200" y="1597025"/>
            <a:chExt cx="6405880" cy="1527175"/>
          </a:xfrm>
        </p:grpSpPr>
        <p:sp>
          <p:nvSpPr>
            <p:cNvPr id="219" name=" 219"/>
            <p:cNvSpPr/>
            <p:nvPr/>
          </p:nvSpPr>
          <p:spPr>
            <a:xfrm>
              <a:off x="1259205" y="1597025"/>
              <a:ext cx="3803650" cy="381000"/>
            </a:xfrm>
            <a:prstGeom prst="roundRect">
              <a:avLst>
                <a:gd name="adj" fmla="val 50000"/>
              </a:avLst>
            </a:prstGeom>
            <a:solidFill>
              <a:srgbClr val="E43C2F"/>
            </a:solidFill>
            <a:ln>
              <a:solidFill>
                <a:srgbClr val="E43C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219200" y="2119630"/>
              <a:ext cx="6405880" cy="1004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10000"/>
                </a:lnSpc>
                <a:buFont typeface="Wingdings" panose="05000000000000000000" pitchFamily="2" charset="2"/>
                <a:buChar char="p"/>
              </a:pPr>
              <a:r>
                <a:rPr lang="en-US" altLang="zh-CN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Проверка качества образца</a:t>
              </a:r>
            </a:p>
            <a:p>
              <a:pPr marL="285750" indent="-285750">
                <a:lnSpc>
                  <a:spcPct val="110000"/>
                </a:lnSpc>
                <a:buFont typeface="Wingdings" panose="05000000000000000000" pitchFamily="2" charset="2"/>
                <a:buChar char="p"/>
              </a:pPr>
              <a:r>
                <a:rPr lang="en-US" altLang="zh-CN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Проверка качества входящих товаров</a:t>
              </a:r>
            </a:p>
            <a:p>
              <a:pPr marL="285750" indent="-285750">
                <a:lnSpc>
                  <a:spcPct val="110000"/>
                </a:lnSpc>
                <a:buFont typeface="Wingdings" panose="05000000000000000000" pitchFamily="2" charset="2"/>
                <a:buChar char="p"/>
              </a:pPr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Проверка качества исходящих товаров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0902950" y="-16510"/>
            <a:ext cx="838200" cy="1447800"/>
            <a:chOff x="17156" y="-82"/>
            <a:chExt cx="1320" cy="2280"/>
          </a:xfrm>
        </p:grpSpPr>
        <p:sp>
          <p:nvSpPr>
            <p:cNvPr id="220" name=" 220"/>
            <p:cNvSpPr/>
            <p:nvPr/>
          </p:nvSpPr>
          <p:spPr>
            <a:xfrm rot="5400000">
              <a:off x="16676" y="398"/>
              <a:ext cx="2280" cy="1320"/>
            </a:xfrm>
            <a:prstGeom prst="homePlate">
              <a:avLst/>
            </a:prstGeom>
            <a:solidFill>
              <a:srgbClr val="E43C2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pic>
          <p:nvPicPr>
            <p:cNvPr id="33" name="图片 32" descr="未标题-2-0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156" y="165"/>
              <a:ext cx="1244" cy="1107"/>
            </a:xfrm>
            <a:prstGeom prst="rect">
              <a:avLst/>
            </a:prstGeom>
          </p:spPr>
        </p:pic>
      </p:grpSp>
      <p:sp>
        <p:nvSpPr>
          <p:cNvPr id="34" name="矩形 33"/>
          <p:cNvSpPr/>
          <p:nvPr/>
        </p:nvSpPr>
        <p:spPr>
          <a:xfrm>
            <a:off x="1270" y="398145"/>
            <a:ext cx="194945" cy="633730"/>
          </a:xfrm>
          <a:prstGeom prst="rect">
            <a:avLst/>
          </a:prstGeom>
          <a:gradFill>
            <a:gsLst>
              <a:gs pos="85000">
                <a:srgbClr val="BE0000"/>
              </a:gs>
              <a:gs pos="0">
                <a:srgbClr val="E43C2F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289050" y="1187450"/>
            <a:ext cx="33934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dirty="0">
                <a:solidFill>
                  <a:schemeClr val="bg1"/>
                </a:solidFill>
              </a:rPr>
              <a:t>Качество - наше обещание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160" y="2777678"/>
            <a:ext cx="9304762" cy="385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3359" y="573404"/>
            <a:ext cx="4958080" cy="442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altLang="zh-CN" spc="-105" dirty="0"/>
              <a:t>8</a:t>
            </a:r>
            <a:r>
              <a:rPr spc="-105" dirty="0"/>
              <a:t> </a:t>
            </a:r>
            <a:r>
              <a:rPr lang="ru-RU" spc="-105" dirty="0"/>
              <a:t>Гарантия </a:t>
            </a:r>
            <a:r>
              <a:rPr spc="-145" dirty="0"/>
              <a:t>BOGAP </a:t>
            </a:r>
            <a:endParaRPr spc="-100" dirty="0"/>
          </a:p>
        </p:txBody>
      </p:sp>
      <p:grpSp>
        <p:nvGrpSpPr>
          <p:cNvPr id="32" name="组合 31"/>
          <p:cNvGrpSpPr/>
          <p:nvPr/>
        </p:nvGrpSpPr>
        <p:grpSpPr>
          <a:xfrm>
            <a:off x="10902950" y="-16510"/>
            <a:ext cx="838200" cy="1447800"/>
            <a:chOff x="17156" y="-82"/>
            <a:chExt cx="1320" cy="2280"/>
          </a:xfrm>
        </p:grpSpPr>
        <p:sp>
          <p:nvSpPr>
            <p:cNvPr id="220" name=" 220"/>
            <p:cNvSpPr/>
            <p:nvPr/>
          </p:nvSpPr>
          <p:spPr>
            <a:xfrm rot="5400000">
              <a:off x="16676" y="398"/>
              <a:ext cx="2280" cy="1320"/>
            </a:xfrm>
            <a:prstGeom prst="homePlate">
              <a:avLst/>
            </a:prstGeom>
            <a:solidFill>
              <a:srgbClr val="E43C2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pic>
          <p:nvPicPr>
            <p:cNvPr id="33" name="图片 32" descr="未标题-2-0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56" y="165"/>
              <a:ext cx="1244" cy="1107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457200" y="2527512"/>
            <a:ext cx="8306431" cy="2060358"/>
            <a:chOff x="2010" y="3402"/>
            <a:chExt cx="13163" cy="3265"/>
          </a:xfrm>
        </p:grpSpPr>
        <p:sp>
          <p:nvSpPr>
            <p:cNvPr id="11" name="矩形 10"/>
            <p:cNvSpPr/>
            <p:nvPr/>
          </p:nvSpPr>
          <p:spPr>
            <a:xfrm>
              <a:off x="2010" y="3402"/>
              <a:ext cx="13163" cy="3265"/>
            </a:xfrm>
            <a:prstGeom prst="rect">
              <a:avLst/>
            </a:prstGeom>
            <a:solidFill>
              <a:srgbClr val="E43C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5817" y="3739"/>
              <a:ext cx="8692" cy="2765"/>
              <a:chOff x="6181" y="4236"/>
              <a:chExt cx="8692" cy="2765"/>
            </a:xfrm>
          </p:grpSpPr>
          <p:sp>
            <p:nvSpPr>
              <p:cNvPr id="16" name="文本框 15"/>
              <p:cNvSpPr txBox="1"/>
              <p:nvPr/>
            </p:nvSpPr>
            <p:spPr>
              <a:xfrm>
                <a:off x="6181" y="4992"/>
                <a:ext cx="8692" cy="102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en-US" altLang="zh-CN" sz="3600" b="1" spc="-75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Microsoft JhengHei" panose="020B0604030504040204" charset="-120"/>
                    <a:sym typeface="+mn-ea"/>
                  </a:rPr>
                  <a:t>2</a:t>
                </a:r>
                <a:r>
                  <a:rPr sz="3600" b="1" spc="-75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Microsoft JhengHei" panose="020B0604030504040204" charset="-120"/>
                    <a:sym typeface="+mn-ea"/>
                  </a:rPr>
                  <a:t> </a:t>
                </a:r>
                <a:r>
                  <a:rPr lang="ru-RU" sz="3600" b="1" spc="-75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Microsoft JhengHei" panose="020B0604030504040204" charset="-120"/>
                    <a:sym typeface="+mn-ea"/>
                  </a:rPr>
                  <a:t>года</a:t>
                </a:r>
                <a:r>
                  <a:rPr lang="en-US" sz="3600" b="1" spc="-75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Microsoft JhengHei" panose="020B0604030504040204" charset="-120"/>
                    <a:sym typeface="+mn-ea"/>
                  </a:rPr>
                  <a:t>  /  60,000</a:t>
                </a:r>
                <a:r>
                  <a:rPr lang="ru-RU" altLang="en-US" sz="3600" b="1" spc="-75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Microsoft JhengHei" panose="020B0604030504040204" charset="-120"/>
                    <a:sym typeface="+mn-ea"/>
                  </a:rPr>
                  <a:t>км</a:t>
                </a:r>
                <a:r>
                  <a:rPr sz="3600" b="1" spc="-70" dirty="0">
                    <a:latin typeface="Microsoft JhengHei" panose="020B0604030504040204" charset="-120"/>
                    <a:cs typeface="Microsoft JhengHei" panose="020B0604030504040204" charset="-120"/>
                    <a:sym typeface="+mn-ea"/>
                  </a:rPr>
                  <a:t> </a:t>
                </a:r>
                <a:endParaRPr lang="zh-CN" altLang="en-US" sz="3600" b="1" spc="-95" dirty="0">
                  <a:latin typeface="Microsoft JhengHei" panose="020B0604030504040204" charset="-120"/>
                  <a:cs typeface="Microsoft JhengHei" panose="020B0604030504040204" charset="-120"/>
                  <a:sym typeface="+mn-ea"/>
                </a:endParaRPr>
              </a:p>
            </p:txBody>
          </p:sp>
          <p:sp>
            <p:nvSpPr>
              <p:cNvPr id="17" name="object 4"/>
              <p:cNvSpPr txBox="1"/>
              <p:nvPr/>
            </p:nvSpPr>
            <p:spPr>
              <a:xfrm>
                <a:off x="6268" y="4236"/>
                <a:ext cx="7014" cy="276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ru-RU" sz="2000" spc="-65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Microsoft JhengHei" panose="020B0604030504040204" charset="-120"/>
                  </a:rPr>
                  <a:t>Гарантия качества</a:t>
                </a:r>
                <a:r>
                  <a:rPr sz="2000" spc="-65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Microsoft JhengHei" panose="020B0604030504040204" charset="-120"/>
                  </a:rPr>
                  <a:t>: </a:t>
                </a:r>
                <a:endParaRPr sz="1800" b="1" spc="-65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Microsoft JhengHei" panose="020B0604030504040204" charset="-120"/>
                </a:endParaRPr>
              </a:p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endParaRPr sz="18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Microsoft JhengHei" panose="020B0604030504040204" charset="-120"/>
                </a:endParaRPr>
              </a:p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endParaRPr lang="en-US" altLang="zh-CN" sz="18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Microsoft JhengHei" panose="020B0604030504040204" charset="-120"/>
                </a:endParaRPr>
              </a:p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endParaRPr sz="18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Microsoft JhengHei" panose="020B0604030504040204" charset="-120"/>
                </a:endParaRPr>
              </a:p>
              <a:p>
                <a:pPr marL="12700">
                  <a:lnSpc>
                    <a:spcPct val="100000"/>
                  </a:lnSpc>
                  <a:spcBef>
                    <a:spcPts val="5"/>
                  </a:spcBef>
                </a:pPr>
                <a:endParaRPr sz="1800" spc="-6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Microsoft JhengHei" panose="020B0604030504040204" charset="-120"/>
                </a:endParaRPr>
              </a:p>
              <a:p>
                <a:pPr marL="12700">
                  <a:lnSpc>
                    <a:spcPct val="100000"/>
                  </a:lnSpc>
                  <a:spcBef>
                    <a:spcPts val="5"/>
                  </a:spcBef>
                </a:pPr>
                <a:r>
                  <a:rPr sz="1800" spc="-6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Microsoft JhengHei" panose="020B0604030504040204" charset="-120"/>
                  </a:rPr>
                  <a:t>* </a:t>
                </a:r>
                <a:r>
                  <a:rPr lang="ru-RU" sz="1800" spc="-6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Microsoft JhengHei" panose="020B0604030504040204" charset="-120"/>
                  </a:rPr>
                  <a:t>от даты </a:t>
                </a:r>
                <a:r>
                  <a:rPr lang="en-US" sz="1800" spc="-6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Microsoft JhengHei" panose="020B0604030504040204" charset="-120"/>
                  </a:rPr>
                  <a:t>ETD</a:t>
                </a:r>
              </a:p>
            </p:txBody>
          </p:sp>
        </p:grpSp>
        <p:pic>
          <p:nvPicPr>
            <p:cNvPr id="13" name="图片 12" descr="3-0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26" y="3427"/>
              <a:ext cx="3274" cy="3216"/>
            </a:xfrm>
            <a:prstGeom prst="rect">
              <a:avLst/>
            </a:prstGeom>
          </p:spPr>
        </p:pic>
        <p:cxnSp>
          <p:nvCxnSpPr>
            <p:cNvPr id="15" name="直接连接符 14"/>
            <p:cNvCxnSpPr/>
            <p:nvPr/>
          </p:nvCxnSpPr>
          <p:spPr>
            <a:xfrm flipH="1">
              <a:off x="5537" y="3663"/>
              <a:ext cx="32" cy="268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矩形 17"/>
          <p:cNvSpPr/>
          <p:nvPr/>
        </p:nvSpPr>
        <p:spPr>
          <a:xfrm>
            <a:off x="1270" y="398145"/>
            <a:ext cx="194945" cy="633730"/>
          </a:xfrm>
          <a:prstGeom prst="rect">
            <a:avLst/>
          </a:prstGeom>
          <a:gradFill>
            <a:gsLst>
              <a:gs pos="85000">
                <a:srgbClr val="BE0000"/>
              </a:gs>
              <a:gs pos="0">
                <a:srgbClr val="E43C2F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 descr="l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132060" y="5979160"/>
            <a:ext cx="1609090" cy="382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3410" y="573405"/>
            <a:ext cx="2788920" cy="442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pc="-135" dirty="0"/>
              <a:t>Почему </a:t>
            </a:r>
            <a:r>
              <a:rPr spc="-135" dirty="0"/>
              <a:t>BOGAP?</a:t>
            </a:r>
          </a:p>
        </p:txBody>
      </p:sp>
      <p:grpSp>
        <p:nvGrpSpPr>
          <p:cNvPr id="32" name="组合 31"/>
          <p:cNvGrpSpPr/>
          <p:nvPr/>
        </p:nvGrpSpPr>
        <p:grpSpPr>
          <a:xfrm>
            <a:off x="10902950" y="-16510"/>
            <a:ext cx="838200" cy="1447800"/>
            <a:chOff x="17156" y="-82"/>
            <a:chExt cx="1320" cy="2280"/>
          </a:xfrm>
        </p:grpSpPr>
        <p:sp>
          <p:nvSpPr>
            <p:cNvPr id="220" name=" 220"/>
            <p:cNvSpPr/>
            <p:nvPr/>
          </p:nvSpPr>
          <p:spPr>
            <a:xfrm rot="5400000">
              <a:off x="16676" y="398"/>
              <a:ext cx="2280" cy="1320"/>
            </a:xfrm>
            <a:prstGeom prst="homePlate">
              <a:avLst/>
            </a:prstGeom>
            <a:solidFill>
              <a:srgbClr val="E43C2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pic>
          <p:nvPicPr>
            <p:cNvPr id="33" name="图片 32" descr="未标题-2-0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56" y="165"/>
              <a:ext cx="1244" cy="1107"/>
            </a:xfrm>
            <a:prstGeom prst="rect">
              <a:avLst/>
            </a:prstGeom>
          </p:spPr>
        </p:pic>
      </p:grpSp>
      <p:sp>
        <p:nvSpPr>
          <p:cNvPr id="8" name="object 9"/>
          <p:cNvSpPr txBox="1"/>
          <p:nvPr/>
        </p:nvSpPr>
        <p:spPr>
          <a:xfrm>
            <a:off x="2133600" y="1431290"/>
            <a:ext cx="8736330" cy="855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800" b="1" spc="-70" dirty="0">
                <a:latin typeface="Microsoft JhengHei" panose="020B0604030504040204" charset="-120"/>
                <a:cs typeface="Microsoft JhengHei" panose="020B0604030504040204" charset="-120"/>
              </a:rPr>
              <a:t>Постоянные новинки позволяют обеспечить конкурентноспособность нашим оптовым компаниям-партнерам</a:t>
            </a:r>
            <a:r>
              <a:rPr sz="1800" b="1" spc="-70" dirty="0">
                <a:latin typeface="Microsoft JhengHei" panose="020B0604030504040204" charset="-120"/>
                <a:cs typeface="Microsoft JhengHei" panose="020B0604030504040204" charset="-120"/>
              </a:rPr>
              <a:t>  </a:t>
            </a:r>
            <a:endParaRPr lang="en-US" altLang="zh-CN" sz="1800" b="1" spc="-70" dirty="0">
              <a:latin typeface="Microsoft JhengHei" panose="020B0604030504040204" charset="-120"/>
              <a:cs typeface="Microsoft JhengHei" panose="020B0604030504040204" charset="-120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800" b="1" dirty="0">
                <a:latin typeface="Microsoft JhengHei" panose="020B0604030504040204" charset="-120"/>
                <a:cs typeface="Microsoft JhengHei" panose="020B0604030504040204" charset="-120"/>
              </a:rPr>
              <a:t>Новинки каждые 2 недели</a:t>
            </a:r>
          </a:p>
        </p:txBody>
      </p:sp>
      <p:pic>
        <p:nvPicPr>
          <p:cNvPr id="10" name="图片 9" descr="5-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220" y="1431290"/>
            <a:ext cx="622935" cy="612140"/>
          </a:xfrm>
          <a:prstGeom prst="rect">
            <a:avLst/>
          </a:prstGeom>
        </p:spPr>
      </p:pic>
      <p:pic>
        <p:nvPicPr>
          <p:cNvPr id="11" name="图片 10" descr="5-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580" y="2432685"/>
            <a:ext cx="663575" cy="738505"/>
          </a:xfrm>
          <a:prstGeom prst="rect">
            <a:avLst/>
          </a:prstGeom>
        </p:spPr>
      </p:pic>
      <p:pic>
        <p:nvPicPr>
          <p:cNvPr id="12" name="图片 11" descr="12-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380" y="3343115"/>
            <a:ext cx="739775" cy="751840"/>
          </a:xfrm>
          <a:prstGeom prst="rect">
            <a:avLst/>
          </a:prstGeom>
        </p:spPr>
      </p:pic>
      <p:pic>
        <p:nvPicPr>
          <p:cNvPr id="13" name="图片 12" descr="5-0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" y="4343400"/>
            <a:ext cx="712470" cy="651510"/>
          </a:xfrm>
          <a:prstGeom prst="rect">
            <a:avLst/>
          </a:prstGeom>
        </p:spPr>
      </p:pic>
      <p:pic>
        <p:nvPicPr>
          <p:cNvPr id="15" name="图片 14" descr="5-0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1415" y="5257800"/>
            <a:ext cx="667385" cy="798830"/>
          </a:xfrm>
          <a:prstGeom prst="rect">
            <a:avLst/>
          </a:prstGeom>
        </p:spPr>
      </p:pic>
      <p:sp>
        <p:nvSpPr>
          <p:cNvPr id="16" name="object 9"/>
          <p:cNvSpPr txBox="1"/>
          <p:nvPr/>
        </p:nvSpPr>
        <p:spPr>
          <a:xfrm>
            <a:off x="2143125" y="2499841"/>
            <a:ext cx="8717280" cy="843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762375">
              <a:lnSpc>
                <a:spcPct val="100000"/>
              </a:lnSpc>
            </a:pPr>
            <a:r>
              <a:rPr sz="1800" b="1" spc="-65" dirty="0">
                <a:latin typeface="Microsoft JhengHei" panose="020B0604030504040204" charset="-120"/>
                <a:cs typeface="Microsoft JhengHei" panose="020B0604030504040204" charset="-120"/>
              </a:rPr>
              <a:t>Гарантия качества</a:t>
            </a:r>
          </a:p>
          <a:p>
            <a:pPr marL="12700" marR="3762375">
              <a:lnSpc>
                <a:spcPct val="100000"/>
              </a:lnSpc>
            </a:pPr>
            <a:r>
              <a:rPr sz="1800" b="1" spc="-65" dirty="0">
                <a:latin typeface="Microsoft JhengHei" panose="020B0604030504040204" charset="-120"/>
                <a:cs typeface="Microsoft JhengHei" panose="020B0604030504040204" charset="-120"/>
              </a:rPr>
              <a:t>Гарантия </a:t>
            </a:r>
            <a:r>
              <a:rPr lang="ru-RU" sz="1800" b="1" spc="-65" dirty="0">
                <a:latin typeface="Microsoft JhengHei" panose="020B0604030504040204" charset="-120"/>
                <a:cs typeface="Microsoft JhengHei" panose="020B0604030504040204" charset="-120"/>
              </a:rPr>
              <a:t>на товар</a:t>
            </a:r>
            <a:r>
              <a:rPr sz="1800" b="1" spc="-65" dirty="0">
                <a:latin typeface="Microsoft JhengHei" panose="020B0604030504040204" charset="-120"/>
                <a:cs typeface="Microsoft JhengHei" panose="020B0604030504040204" charset="-120"/>
              </a:rPr>
              <a:t> 2 года или 60000 км</a:t>
            </a:r>
          </a:p>
          <a:p>
            <a:pPr marL="12700" marR="3762375">
              <a:lnSpc>
                <a:spcPct val="100000"/>
              </a:lnSpc>
            </a:pPr>
            <a:r>
              <a:rPr sz="1800" b="1" spc="-65" dirty="0">
                <a:latin typeface="Microsoft JhengHei" panose="020B0604030504040204" charset="-120"/>
                <a:cs typeface="Microsoft JhengHei" panose="020B0604030504040204" charset="-120"/>
              </a:rPr>
              <a:t>Контроль качества всех поступающих товаров</a:t>
            </a:r>
            <a:endParaRPr sz="1800" dirty="0">
              <a:latin typeface="Microsoft JhengHei" panose="020B0604030504040204" charset="-120"/>
              <a:cs typeface="Microsoft JhengHei" panose="020B0604030504040204" charset="-120"/>
            </a:endParaRPr>
          </a:p>
        </p:txBody>
      </p:sp>
      <p:sp>
        <p:nvSpPr>
          <p:cNvPr id="17" name="object 9"/>
          <p:cNvSpPr txBox="1"/>
          <p:nvPr/>
        </p:nvSpPr>
        <p:spPr>
          <a:xfrm>
            <a:off x="2124075" y="3574123"/>
            <a:ext cx="8736330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b="1" spc="-95" dirty="0">
                <a:latin typeface="Microsoft JhengHei" panose="020B0604030504040204" charset="-120"/>
                <a:cs typeface="Microsoft JhengHei" panose="020B0604030504040204" charset="-120"/>
              </a:rPr>
              <a:t>A+ </a:t>
            </a:r>
            <a:r>
              <a:rPr lang="ru-RU" sz="1800" b="1" spc="-95" dirty="0">
                <a:latin typeface="Microsoft JhengHei" panose="020B0604030504040204" charset="-120"/>
                <a:cs typeface="Microsoft JhengHei" panose="020B0604030504040204" charset="-120"/>
              </a:rPr>
              <a:t>обеспечивает уверенность в продаже продукции </a:t>
            </a:r>
            <a:r>
              <a:rPr lang="en-US" sz="1800" b="1" spc="-95" dirty="0">
                <a:latin typeface="Microsoft JhengHei" panose="020B0604030504040204" charset="-120"/>
                <a:cs typeface="Microsoft JhengHei" panose="020B0604030504040204" charset="-120"/>
              </a:rPr>
              <a:t>BOGAP</a:t>
            </a:r>
            <a:endParaRPr sz="1800" dirty="0">
              <a:latin typeface="Microsoft JhengHei" panose="020B0604030504040204" charset="-120"/>
              <a:cs typeface="Microsoft JhengHei" panose="020B0604030504040204" charset="-120"/>
            </a:endParaRPr>
          </a:p>
        </p:txBody>
      </p:sp>
      <p:sp>
        <p:nvSpPr>
          <p:cNvPr id="18" name="object 9"/>
          <p:cNvSpPr txBox="1"/>
          <p:nvPr/>
        </p:nvSpPr>
        <p:spPr>
          <a:xfrm>
            <a:off x="2124075" y="4284862"/>
            <a:ext cx="8736330" cy="566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87475">
              <a:lnSpc>
                <a:spcPct val="100000"/>
              </a:lnSpc>
            </a:pPr>
            <a:r>
              <a:rPr lang="ru-RU" sz="1800" b="1" dirty="0">
                <a:latin typeface="Microsoft JhengHei" panose="020B0604030504040204" charset="-120"/>
                <a:cs typeface="Microsoft JhengHei" panose="020B0604030504040204" charset="-120"/>
              </a:rPr>
              <a:t>Квалифицированная команда бизнес-поддержки с 10-летним опытом экспорта автозапчастей </a:t>
            </a:r>
            <a:r>
              <a:rPr lang="en-US" sz="1800" b="1" dirty="0">
                <a:latin typeface="Microsoft JhengHei" panose="020B0604030504040204" charset="-120"/>
                <a:cs typeface="Microsoft JhengHei" panose="020B0604030504040204" charset="-120"/>
              </a:rPr>
              <a:t>OEM &amp; AM</a:t>
            </a:r>
          </a:p>
        </p:txBody>
      </p:sp>
      <p:sp>
        <p:nvSpPr>
          <p:cNvPr id="19" name="object 9"/>
          <p:cNvSpPr txBox="1"/>
          <p:nvPr/>
        </p:nvSpPr>
        <p:spPr>
          <a:xfrm>
            <a:off x="2124075" y="5213350"/>
            <a:ext cx="9178925" cy="843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800" b="1" dirty="0">
                <a:latin typeface="Microsoft JhengHei" panose="020B0604030504040204" charset="-120"/>
                <a:cs typeface="Microsoft JhengHei" panose="020B0604030504040204" charset="-120"/>
              </a:rPr>
              <a:t>Бренд маркетинг</a:t>
            </a:r>
            <a:endParaRPr lang="en-US" sz="1800" b="1" dirty="0">
              <a:latin typeface="Microsoft JhengHei" panose="020B0604030504040204" charset="-120"/>
              <a:cs typeface="Microsoft JhengHei" panose="020B0604030504040204" charset="-120"/>
            </a:endParaRPr>
          </a:p>
          <a:p>
            <a:pPr marL="12700">
              <a:lnSpc>
                <a:spcPct val="100000"/>
              </a:lnSpc>
            </a:pPr>
            <a:r>
              <a:rPr lang="ru-RU" altLang="en-US" sz="1800" b="1" dirty="0">
                <a:latin typeface="Microsoft JhengHei" panose="020B0604030504040204" charset="-120"/>
                <a:cs typeface="Microsoft JhengHei" panose="020B0604030504040204" charset="-120"/>
              </a:rPr>
              <a:t>Участие в международных выставках совместно с местными оптовиками</a:t>
            </a:r>
            <a:endParaRPr lang="en-US" sz="1800" b="1" dirty="0">
              <a:latin typeface="Microsoft JhengHei" panose="020B0604030504040204" charset="-120"/>
              <a:cs typeface="Microsoft JhengHei" panose="020B0604030504040204" charset="-120"/>
            </a:endParaRPr>
          </a:p>
          <a:p>
            <a:pPr marL="12700">
              <a:lnSpc>
                <a:spcPct val="100000"/>
              </a:lnSpc>
            </a:pPr>
            <a:r>
              <a:rPr lang="ru-RU" sz="1800" b="1" dirty="0">
                <a:latin typeface="Microsoft JhengHei" panose="020B0604030504040204" charset="-120"/>
                <a:cs typeface="Microsoft JhengHei" panose="020B0604030504040204" charset="-120"/>
              </a:rPr>
              <a:t>Все маркетинговые материалы предоставляются брендом </a:t>
            </a:r>
            <a:r>
              <a:rPr lang="en-US" sz="1800" b="1" dirty="0">
                <a:latin typeface="Microsoft JhengHei" panose="020B0604030504040204" charset="-120"/>
                <a:cs typeface="Microsoft JhengHei" panose="020B0604030504040204" charset="-120"/>
              </a:rPr>
              <a:t>Bogap</a:t>
            </a:r>
          </a:p>
        </p:txBody>
      </p:sp>
      <p:sp>
        <p:nvSpPr>
          <p:cNvPr id="20" name="矩形 19"/>
          <p:cNvSpPr/>
          <p:nvPr/>
        </p:nvSpPr>
        <p:spPr>
          <a:xfrm>
            <a:off x="1270" y="398145"/>
            <a:ext cx="194945" cy="633730"/>
          </a:xfrm>
          <a:prstGeom prst="rect">
            <a:avLst/>
          </a:prstGeom>
          <a:gradFill>
            <a:gsLst>
              <a:gs pos="85000">
                <a:srgbClr val="BE0000"/>
              </a:gs>
              <a:gs pos="0">
                <a:srgbClr val="E43C2F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 descr="l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132060" y="5979160"/>
            <a:ext cx="1609090" cy="382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-8890" y="-15875"/>
            <a:ext cx="12192000" cy="6873875"/>
            <a:chOff x="0" y="-25"/>
            <a:chExt cx="19200" cy="10825"/>
          </a:xfrm>
        </p:grpSpPr>
        <p:pic>
          <p:nvPicPr>
            <p:cNvPr id="9" name="图片 8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65277"/>
            <a:stretch>
              <a:fillRect/>
            </a:stretch>
          </p:blipFill>
          <p:spPr>
            <a:xfrm>
              <a:off x="0" y="0"/>
              <a:ext cx="9600" cy="108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42" t="-234" r="36" b="234"/>
            <a:stretch>
              <a:fillRect/>
            </a:stretch>
          </p:blipFill>
          <p:spPr>
            <a:xfrm>
              <a:off x="9600" y="-25"/>
              <a:ext cx="9600" cy="10825"/>
            </a:xfrm>
            <a:prstGeom prst="rect">
              <a:avLst/>
            </a:prstGeom>
          </p:spPr>
        </p:pic>
      </p:grpSp>
      <p:pic>
        <p:nvPicPr>
          <p:cNvPr id="7" name="图片 6" descr="l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9445" y="2316480"/>
            <a:ext cx="5681980" cy="135128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-8890" y="4462145"/>
            <a:ext cx="12192000" cy="533400"/>
          </a:xfrm>
          <a:prstGeom prst="rect">
            <a:avLst/>
          </a:prstGeom>
          <a:gradFill>
            <a:gsLst>
              <a:gs pos="85000">
                <a:srgbClr val="BE0000"/>
              </a:gs>
              <a:gs pos="0">
                <a:srgbClr val="E43C2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dirty="0" smtClean="0"/>
              <a:t>Спасибо за внимание</a:t>
            </a:r>
            <a:r>
              <a:rPr lang="en-US" altLang="zh-CN" dirty="0" smtClean="0"/>
              <a:t>!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6024" y="488949"/>
            <a:ext cx="5065395" cy="442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5" dirty="0"/>
              <a:t>1 </a:t>
            </a:r>
            <a:r>
              <a:rPr lang="en-US" altLang="zh-CN" spc="-105" dirty="0"/>
              <a:t> </a:t>
            </a:r>
            <a:r>
              <a:rPr lang="ru-RU" altLang="en-US" spc="-105" dirty="0"/>
              <a:t>Обзор бренда </a:t>
            </a:r>
            <a:r>
              <a:rPr spc="-140" dirty="0"/>
              <a:t>BOGAP </a:t>
            </a:r>
            <a:endParaRPr spc="-120" dirty="0"/>
          </a:p>
        </p:txBody>
      </p:sp>
      <p:sp>
        <p:nvSpPr>
          <p:cNvPr id="11" name="矩形 10"/>
          <p:cNvSpPr/>
          <p:nvPr/>
        </p:nvSpPr>
        <p:spPr>
          <a:xfrm>
            <a:off x="-8255" y="398145"/>
            <a:ext cx="194945" cy="633730"/>
          </a:xfrm>
          <a:prstGeom prst="rect">
            <a:avLst/>
          </a:prstGeom>
          <a:gradFill>
            <a:gsLst>
              <a:gs pos="85000">
                <a:srgbClr val="BE0000"/>
              </a:gs>
              <a:gs pos="0">
                <a:srgbClr val="E43C2F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五边形 5"/>
          <p:cNvSpPr/>
          <p:nvPr/>
        </p:nvSpPr>
        <p:spPr>
          <a:xfrm>
            <a:off x="955318" y="1752600"/>
            <a:ext cx="2626082" cy="1676400"/>
          </a:xfrm>
          <a:prstGeom prst="homePlate">
            <a:avLst>
              <a:gd name="adj" fmla="val 0"/>
            </a:avLst>
          </a:prstGeom>
          <a:gradFill>
            <a:gsLst>
              <a:gs pos="2000">
                <a:srgbClr val="A6A6A6">
                  <a:alpha val="100000"/>
                </a:srgbClr>
              </a:gs>
              <a:gs pos="98000">
                <a:schemeClr val="bg1">
                  <a:lumMod val="65000"/>
                </a:schemeClr>
              </a:gs>
              <a:gs pos="48000">
                <a:schemeClr val="bg1">
                  <a:lumMod val="95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955318" y="1929080"/>
            <a:ext cx="2626082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000" b="1" dirty="0"/>
              <a:t>Адрес регистриции</a:t>
            </a:r>
            <a:endParaRPr lang="en-US" altLang="zh-CN" sz="2000" b="1" dirty="0"/>
          </a:p>
          <a:p>
            <a:pPr algn="ctr"/>
            <a:r>
              <a:rPr lang="de-DE" altLang="zh-CN" sz="2000" dirty="0"/>
              <a:t>Rather Strasse 25, 40476 </a:t>
            </a:r>
            <a:r>
              <a:rPr lang="ru-RU" altLang="de-DE" sz="2000" dirty="0"/>
              <a:t>Дюссельдорф</a:t>
            </a:r>
            <a:r>
              <a:rPr lang="en-US" altLang="zh-CN" sz="2000" dirty="0"/>
              <a:t>,</a:t>
            </a:r>
            <a:r>
              <a:rPr lang="zh-CN" altLang="de-DE" sz="2000" dirty="0"/>
              <a:t> </a:t>
            </a:r>
            <a:r>
              <a:rPr lang="ru-RU" altLang="zh-CN" sz="2000" dirty="0"/>
              <a:t>Германия</a:t>
            </a:r>
          </a:p>
        </p:txBody>
      </p:sp>
      <p:sp>
        <p:nvSpPr>
          <p:cNvPr id="16" name="五边形 5"/>
          <p:cNvSpPr/>
          <p:nvPr/>
        </p:nvSpPr>
        <p:spPr>
          <a:xfrm>
            <a:off x="4572000" y="1722120"/>
            <a:ext cx="2626082" cy="1676400"/>
          </a:xfrm>
          <a:prstGeom prst="homePlate">
            <a:avLst>
              <a:gd name="adj" fmla="val 0"/>
            </a:avLst>
          </a:prstGeom>
          <a:gradFill>
            <a:gsLst>
              <a:gs pos="2000">
                <a:srgbClr val="A6A6A6">
                  <a:alpha val="100000"/>
                </a:srgbClr>
              </a:gs>
              <a:gs pos="98000">
                <a:schemeClr val="bg1">
                  <a:lumMod val="65000"/>
                </a:schemeClr>
              </a:gs>
              <a:gs pos="48000">
                <a:schemeClr val="bg1">
                  <a:lumMod val="95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552922" y="1929079"/>
            <a:ext cx="2605622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000" b="1" dirty="0"/>
              <a:t>Оперативный центр</a:t>
            </a:r>
            <a:endParaRPr lang="en-US" altLang="zh-CN" sz="2000" b="1" dirty="0"/>
          </a:p>
          <a:p>
            <a:pPr algn="ctr"/>
            <a:r>
              <a:rPr lang="en-US" altLang="zh-CN" sz="2000" dirty="0"/>
              <a:t>Build 8, </a:t>
            </a:r>
            <a:r>
              <a:rPr lang="en-US" altLang="zh-CN" sz="2000" dirty="0" err="1"/>
              <a:t>Yutang</a:t>
            </a:r>
            <a:r>
              <a:rPr lang="en-US" altLang="zh-CN" sz="2000" dirty="0"/>
              <a:t> Rd 328</a:t>
            </a:r>
          </a:p>
          <a:p>
            <a:pPr algn="ctr"/>
            <a:r>
              <a:rPr lang="en-US" altLang="zh-CN" sz="2000" dirty="0"/>
              <a:t>201600 </a:t>
            </a:r>
            <a:r>
              <a:rPr lang="ru-RU" altLang="en-US" sz="2000" dirty="0"/>
              <a:t>Шанхай,</a:t>
            </a:r>
            <a:endParaRPr lang="en-US" altLang="zh-CN" sz="2000" dirty="0"/>
          </a:p>
          <a:p>
            <a:pPr algn="ctr"/>
            <a:r>
              <a:rPr lang="ru-RU" altLang="zh-CN" sz="2000" dirty="0"/>
              <a:t>Китай</a:t>
            </a:r>
          </a:p>
        </p:txBody>
      </p:sp>
      <p:sp>
        <p:nvSpPr>
          <p:cNvPr id="18" name="五边形 5"/>
          <p:cNvSpPr/>
          <p:nvPr/>
        </p:nvSpPr>
        <p:spPr>
          <a:xfrm>
            <a:off x="8326260" y="1752600"/>
            <a:ext cx="2626082" cy="1676400"/>
          </a:xfrm>
          <a:prstGeom prst="homePlate">
            <a:avLst>
              <a:gd name="adj" fmla="val 0"/>
            </a:avLst>
          </a:prstGeom>
          <a:gradFill>
            <a:gsLst>
              <a:gs pos="2000">
                <a:srgbClr val="A6A6A6">
                  <a:alpha val="100000"/>
                </a:srgbClr>
              </a:gs>
              <a:gs pos="98000">
                <a:schemeClr val="bg1">
                  <a:lumMod val="65000"/>
                </a:schemeClr>
              </a:gs>
              <a:gs pos="48000">
                <a:schemeClr val="bg1">
                  <a:lumMod val="95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五边形 5"/>
          <p:cNvSpPr/>
          <p:nvPr/>
        </p:nvSpPr>
        <p:spPr>
          <a:xfrm>
            <a:off x="926010" y="4249581"/>
            <a:ext cx="2626082" cy="1676400"/>
          </a:xfrm>
          <a:prstGeom prst="homePlate">
            <a:avLst>
              <a:gd name="adj" fmla="val 0"/>
            </a:avLst>
          </a:prstGeom>
          <a:gradFill>
            <a:gsLst>
              <a:gs pos="2000">
                <a:srgbClr val="A6A6A6">
                  <a:alpha val="100000"/>
                </a:srgbClr>
              </a:gs>
              <a:gs pos="98000">
                <a:schemeClr val="bg1">
                  <a:lumMod val="65000"/>
                </a:schemeClr>
              </a:gs>
              <a:gs pos="48000">
                <a:schemeClr val="bg1">
                  <a:lumMod val="95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五边形 5"/>
          <p:cNvSpPr/>
          <p:nvPr/>
        </p:nvSpPr>
        <p:spPr>
          <a:xfrm>
            <a:off x="4542692" y="4219101"/>
            <a:ext cx="2626082" cy="1676400"/>
          </a:xfrm>
          <a:prstGeom prst="homePlate">
            <a:avLst>
              <a:gd name="adj" fmla="val 0"/>
            </a:avLst>
          </a:prstGeom>
          <a:gradFill>
            <a:gsLst>
              <a:gs pos="2000">
                <a:srgbClr val="A6A6A6">
                  <a:alpha val="100000"/>
                </a:srgbClr>
              </a:gs>
              <a:gs pos="98000">
                <a:schemeClr val="bg1">
                  <a:lumMod val="65000"/>
                </a:schemeClr>
              </a:gs>
              <a:gs pos="48000">
                <a:schemeClr val="bg1">
                  <a:lumMod val="95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4618990" y="4426585"/>
            <a:ext cx="247332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000" b="1" dirty="0"/>
              <a:t>Ориентация бренда</a:t>
            </a:r>
            <a:endParaRPr lang="en-US" altLang="zh-CN" sz="2000" b="1" dirty="0"/>
          </a:p>
          <a:p>
            <a:pPr algn="ctr"/>
            <a:r>
              <a:rPr lang="ru-RU" altLang="en-US" sz="2000" dirty="0"/>
              <a:t>Запчасти двигателя и электрики на немецкие авто</a:t>
            </a:r>
          </a:p>
        </p:txBody>
      </p:sp>
      <p:sp>
        <p:nvSpPr>
          <p:cNvPr id="23" name="五边形 5"/>
          <p:cNvSpPr/>
          <p:nvPr/>
        </p:nvSpPr>
        <p:spPr>
          <a:xfrm>
            <a:off x="8332958" y="4249581"/>
            <a:ext cx="2626082" cy="1676400"/>
          </a:xfrm>
          <a:prstGeom prst="homePlate">
            <a:avLst>
              <a:gd name="adj" fmla="val 0"/>
            </a:avLst>
          </a:prstGeom>
          <a:gradFill>
            <a:gsLst>
              <a:gs pos="2000">
                <a:srgbClr val="A6A6A6">
                  <a:alpha val="100000"/>
                </a:srgbClr>
              </a:gs>
              <a:gs pos="98000">
                <a:schemeClr val="bg1">
                  <a:lumMod val="65000"/>
                </a:schemeClr>
              </a:gs>
              <a:gs pos="48000">
                <a:schemeClr val="bg1">
                  <a:lumMod val="95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8440379" y="1904451"/>
            <a:ext cx="2411241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000" b="1" dirty="0"/>
              <a:t>Завод-изготовитель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955318" y="4471932"/>
            <a:ext cx="242319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000" b="1" dirty="0"/>
              <a:t>Позиционирование бренда</a:t>
            </a:r>
            <a:endParaRPr lang="en-US" altLang="zh-CN" sz="2000" b="1" dirty="0"/>
          </a:p>
          <a:p>
            <a:pPr algn="ctr"/>
            <a:r>
              <a:rPr lang="ru-RU" altLang="en-US" sz="2000" dirty="0"/>
              <a:t>Премиум качество</a:t>
            </a:r>
            <a:endParaRPr lang="en-US" altLang="zh-CN" sz="2000" dirty="0"/>
          </a:p>
          <a:p>
            <a:pPr algn="ctr"/>
            <a:r>
              <a:rPr lang="ru-RU" altLang="zh-CN" sz="2000" dirty="0"/>
              <a:t>Справедливая цена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8115300" y="4349750"/>
            <a:ext cx="306260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b="1" dirty="0"/>
              <a:t>Концепция развития бренда</a:t>
            </a:r>
            <a:endParaRPr lang="en-US" altLang="zh-CN" b="1" dirty="0"/>
          </a:p>
          <a:p>
            <a:pPr algn="ctr"/>
            <a:r>
              <a:rPr lang="ru-RU" altLang="en-US" dirty="0"/>
              <a:t>Наладить связи между китайскими ОЕМ и мировыми оптовыми поставщиками автозапчастей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440378" y="2298411"/>
            <a:ext cx="241124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West </a:t>
            </a:r>
            <a:r>
              <a:rPr lang="en-US" altLang="zh-CN" sz="2000" dirty="0" err="1"/>
              <a:t>Shinan</a:t>
            </a:r>
            <a:r>
              <a:rPr lang="en-US" altLang="zh-CN" sz="2000" dirty="0"/>
              <a:t> Rd 1999, </a:t>
            </a:r>
            <a:r>
              <a:rPr lang="ru-RU" altLang="en-US" sz="2000" dirty="0"/>
              <a:t>Нинбо</a:t>
            </a:r>
            <a:r>
              <a:rPr lang="en-US" altLang="zh-CN" sz="2000" dirty="0"/>
              <a:t>, </a:t>
            </a:r>
            <a:r>
              <a:rPr lang="ru-RU" altLang="en-US" sz="2000" dirty="0"/>
              <a:t>Китай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5295" y="488950"/>
            <a:ext cx="4716780" cy="442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5" dirty="0"/>
              <a:t>2 </a:t>
            </a:r>
            <a:r>
              <a:rPr lang="en-US" altLang="zh-CN" spc="-105" dirty="0"/>
              <a:t> </a:t>
            </a:r>
            <a:r>
              <a:rPr lang="ru-RU" altLang="en-US" spc="-105" dirty="0"/>
              <a:t>Фирменный стиль </a:t>
            </a:r>
            <a:r>
              <a:rPr spc="-140" dirty="0"/>
              <a:t>BOGAP </a:t>
            </a:r>
            <a:endParaRPr spc="-125" dirty="0"/>
          </a:p>
        </p:txBody>
      </p:sp>
      <p:sp>
        <p:nvSpPr>
          <p:cNvPr id="7" name="object 7"/>
          <p:cNvSpPr/>
          <p:nvPr/>
        </p:nvSpPr>
        <p:spPr>
          <a:xfrm>
            <a:off x="559073" y="1813911"/>
            <a:ext cx="3107133" cy="22006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effectLst>
            <a:outerShdw blurRad="114300" dist="76200" dir="8100000" algn="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图片 8" descr="l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216515" y="6139815"/>
            <a:ext cx="1609090" cy="38290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-8255" y="398145"/>
            <a:ext cx="194945" cy="633730"/>
          </a:xfrm>
          <a:prstGeom prst="rect">
            <a:avLst/>
          </a:prstGeom>
          <a:gradFill>
            <a:gsLst>
              <a:gs pos="85000">
                <a:srgbClr val="BE0000"/>
              </a:gs>
              <a:gs pos="0">
                <a:srgbClr val="E43C2F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73" y="4393052"/>
            <a:ext cx="1964006" cy="196400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508" y="981755"/>
            <a:ext cx="3037767" cy="347926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806984"/>
            <a:ext cx="3456434" cy="3479264"/>
          </a:xfrm>
          <a:prstGeom prst="rect">
            <a:avLst/>
          </a:prstGeom>
          <a:effectLst>
            <a:outerShdw blurRad="114300" dist="76200" dir="81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849" y="3991433"/>
            <a:ext cx="1814407" cy="1763969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5295" y="488950"/>
            <a:ext cx="5132070" cy="442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5" dirty="0"/>
              <a:t>2 </a:t>
            </a:r>
            <a:r>
              <a:rPr lang="en-US" altLang="zh-CN" spc="-105" dirty="0"/>
              <a:t> </a:t>
            </a:r>
            <a:r>
              <a:rPr lang="ru-RU" altLang="en-US" spc="-105" dirty="0">
                <a:sym typeface="+mn-ea"/>
              </a:rPr>
              <a:t>Фирменный стиль </a:t>
            </a:r>
            <a:r>
              <a:rPr spc="-140" dirty="0">
                <a:sym typeface="+mn-ea"/>
              </a:rPr>
              <a:t>BOGAP</a:t>
            </a:r>
            <a:endParaRPr spc="-125" dirty="0"/>
          </a:p>
        </p:txBody>
      </p:sp>
      <p:pic>
        <p:nvPicPr>
          <p:cNvPr id="9" name="图片 8" descr="l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216515" y="6139815"/>
            <a:ext cx="1609090" cy="38290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-8255" y="398145"/>
            <a:ext cx="194945" cy="633730"/>
          </a:xfrm>
          <a:prstGeom prst="rect">
            <a:avLst/>
          </a:prstGeom>
          <a:gradFill>
            <a:gsLst>
              <a:gs pos="85000">
                <a:srgbClr val="BE0000"/>
              </a:gs>
              <a:gs pos="0">
                <a:srgbClr val="E43C2F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398915"/>
            <a:ext cx="3379229" cy="238356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066">
            <a:off x="5739476" y="4014706"/>
            <a:ext cx="3913453" cy="209726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266" y="1676400"/>
            <a:ext cx="4625872" cy="199791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215162"/>
            <a:ext cx="3371298" cy="24299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6390" y="488950"/>
            <a:ext cx="5133340" cy="442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5" dirty="0"/>
              <a:t>2 </a:t>
            </a:r>
            <a:r>
              <a:rPr lang="en-US" altLang="zh-CN" spc="-105" dirty="0"/>
              <a:t> </a:t>
            </a:r>
            <a:r>
              <a:rPr lang="ru-RU" altLang="en-US" spc="-105" dirty="0">
                <a:sym typeface="+mn-ea"/>
              </a:rPr>
              <a:t>Фирменный стиль </a:t>
            </a:r>
            <a:r>
              <a:rPr spc="-140" dirty="0">
                <a:sym typeface="+mn-ea"/>
              </a:rPr>
              <a:t>BOGAP</a:t>
            </a:r>
            <a:endParaRPr spc="-125" dirty="0"/>
          </a:p>
        </p:txBody>
      </p:sp>
      <p:sp>
        <p:nvSpPr>
          <p:cNvPr id="6" name="object 6"/>
          <p:cNvSpPr/>
          <p:nvPr/>
        </p:nvSpPr>
        <p:spPr>
          <a:xfrm>
            <a:off x="4036341" y="1439260"/>
            <a:ext cx="2017395" cy="2068195"/>
          </a:xfrm>
          <a:custGeom>
            <a:avLst/>
            <a:gdLst>
              <a:gd name="connsiteX0" fmla="*/ 0 w 3177"/>
              <a:gd name="connsiteY0" fmla="*/ 0 h 3257"/>
              <a:gd name="connsiteX1" fmla="*/ 3177 w 3177"/>
              <a:gd name="connsiteY1" fmla="*/ 0 h 3257"/>
              <a:gd name="connsiteX2" fmla="*/ 3160 w 3177"/>
              <a:gd name="connsiteY2" fmla="*/ 3226 h 3257"/>
              <a:gd name="connsiteX3" fmla="*/ 30 w 3177"/>
              <a:gd name="connsiteY3" fmla="*/ 3257 h 3257"/>
              <a:gd name="connsiteX4" fmla="*/ 0 w 3177"/>
              <a:gd name="connsiteY4" fmla="*/ 0 h 3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77" h="3257">
                <a:moveTo>
                  <a:pt x="0" y="0"/>
                </a:moveTo>
                <a:lnTo>
                  <a:pt x="3177" y="0"/>
                </a:lnTo>
                <a:lnTo>
                  <a:pt x="3160" y="3226"/>
                </a:lnTo>
                <a:lnTo>
                  <a:pt x="30" y="32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59970" y="2013047"/>
            <a:ext cx="2598567" cy="35718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730187" y="4308094"/>
            <a:ext cx="1631073" cy="20315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17979" y="3932181"/>
            <a:ext cx="2452413" cy="17799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151499" y="1311020"/>
            <a:ext cx="2958083" cy="29062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矩形 10"/>
          <p:cNvSpPr/>
          <p:nvPr/>
        </p:nvSpPr>
        <p:spPr>
          <a:xfrm>
            <a:off x="-8255" y="398145"/>
            <a:ext cx="194945" cy="633730"/>
          </a:xfrm>
          <a:prstGeom prst="rect">
            <a:avLst/>
          </a:prstGeom>
          <a:gradFill>
            <a:gsLst>
              <a:gs pos="85000">
                <a:srgbClr val="BE0000"/>
              </a:gs>
              <a:gs pos="0">
                <a:srgbClr val="E43C2F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l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0215880" y="6149975"/>
            <a:ext cx="1609090" cy="382905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8999473" y="1854835"/>
            <a:ext cx="2247900" cy="29657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  <a:effectLst/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3359" y="573404"/>
            <a:ext cx="5319395" cy="442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altLang="zh-CN" spc="-105" dirty="0"/>
              <a:t>2</a:t>
            </a:r>
            <a:r>
              <a:rPr spc="-105" dirty="0"/>
              <a:t> </a:t>
            </a:r>
            <a:r>
              <a:rPr lang="ru-RU" altLang="en-US" spc="-105" dirty="0">
                <a:sym typeface="+mn-ea"/>
              </a:rPr>
              <a:t>Фирменный стиль </a:t>
            </a:r>
            <a:r>
              <a:rPr spc="-140" dirty="0">
                <a:sym typeface="+mn-ea"/>
              </a:rPr>
              <a:t>BOGAP</a:t>
            </a:r>
            <a:endParaRPr spc="-95" dirty="0"/>
          </a:p>
        </p:txBody>
      </p:sp>
      <p:sp>
        <p:nvSpPr>
          <p:cNvPr id="9" name="object 9"/>
          <p:cNvSpPr txBox="1"/>
          <p:nvPr/>
        </p:nvSpPr>
        <p:spPr>
          <a:xfrm>
            <a:off x="1371600" y="1845233"/>
            <a:ext cx="5358765" cy="36264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900" dirty="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1670"/>
              </a:spcBef>
            </a:pPr>
            <a:r>
              <a:rPr sz="1800" b="1" spc="-90" dirty="0">
                <a:latin typeface="Microsoft JhengHei" panose="020B0604030504040204" charset="-120"/>
                <a:cs typeface="Microsoft JhengHei" panose="020B0604030504040204" charset="-120"/>
              </a:rPr>
              <a:t>BOGAP </a:t>
            </a:r>
            <a:r>
              <a:rPr lang="ru-RU" sz="1800" b="1" spc="-90" dirty="0">
                <a:latin typeface="Microsoft JhengHei" panose="020B0604030504040204" charset="-120"/>
                <a:cs typeface="Microsoft JhengHei" panose="020B0604030504040204" charset="-120"/>
              </a:rPr>
              <a:t>Электронная почта</a:t>
            </a:r>
            <a:endParaRPr sz="1800" dirty="0">
              <a:latin typeface="Microsoft JhengHei" panose="020B0604030504040204" charset="-120"/>
              <a:cs typeface="Microsoft JhengHei" panose="020B0604030504040204" charset="-120"/>
            </a:endParaRPr>
          </a:p>
          <a:p>
            <a:pPr>
              <a:lnSpc>
                <a:spcPct val="100000"/>
              </a:lnSpc>
            </a:pPr>
            <a:r>
              <a:rPr lang="en-US" b="1" u="sng" dirty="0">
                <a:solidFill>
                  <a:schemeClr val="bg1">
                    <a:lumMod val="50000"/>
                  </a:schemeClr>
                </a:solidFill>
                <a:latin typeface="Microsoft JhengHei" panose="020B0604030504040204" charset="-120"/>
                <a:ea typeface="Microsoft JhengHei" panose="020B0604030504040204" charset="-120"/>
              </a:rPr>
              <a:t>sophie@euro-autoteile.com</a:t>
            </a:r>
          </a:p>
          <a:p>
            <a:pPr>
              <a:lnSpc>
                <a:spcPct val="100000"/>
              </a:lnSpc>
            </a:pPr>
            <a:endParaRPr sz="1900" b="1" u="sng" dirty="0">
              <a:solidFill>
                <a:schemeClr val="bg1">
                  <a:lumMod val="50000"/>
                </a:schemeClr>
              </a:solidFill>
              <a:latin typeface="Microsoft JhengHei" panose="020B0604030504040204" charset="-120"/>
              <a:ea typeface="Microsoft JhengHei" panose="020B0604030504040204" charset="-120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1670"/>
              </a:spcBef>
            </a:pPr>
            <a:r>
              <a:rPr sz="1800" b="1" spc="-90" dirty="0">
                <a:latin typeface="Microsoft JhengHei" panose="020B0604030504040204" charset="-120"/>
                <a:cs typeface="Microsoft JhengHei" panose="020B0604030504040204" charset="-120"/>
              </a:rPr>
              <a:t>BOGAP </a:t>
            </a:r>
            <a:r>
              <a:rPr lang="ru-RU" sz="1800" b="1" spc="-90" dirty="0">
                <a:latin typeface="Microsoft JhengHei" panose="020B0604030504040204" charset="-120"/>
                <a:cs typeface="Microsoft JhengHei" panose="020B0604030504040204" charset="-120"/>
              </a:rPr>
              <a:t>вебсайт</a:t>
            </a:r>
            <a:r>
              <a:rPr sz="1800" b="1" spc="-75" dirty="0">
                <a:latin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800" b="1" spc="-110" dirty="0">
                <a:latin typeface="Microsoft JhengHei" panose="020B0604030504040204" charset="-120"/>
                <a:cs typeface="Microsoft JhengHei" panose="020B0604030504040204" charset="-120"/>
              </a:rPr>
              <a:t>&amp; </a:t>
            </a:r>
            <a:r>
              <a:rPr lang="ru-RU" sz="1800" b="1" spc="-110" dirty="0">
                <a:latin typeface="Microsoft JhengHei" panose="020B0604030504040204" charset="-120"/>
                <a:cs typeface="Microsoft JhengHei" panose="020B0604030504040204" charset="-120"/>
              </a:rPr>
              <a:t>система онлайн заказа</a:t>
            </a:r>
            <a:endParaRPr sz="1800" dirty="0">
              <a:latin typeface="Microsoft JhengHei" panose="020B0604030504040204" charset="-120"/>
              <a:cs typeface="Microsoft JhengHei" panose="020B0604030504040204" charset="-120"/>
            </a:endParaRPr>
          </a:p>
          <a:p>
            <a:pPr marL="12700">
              <a:lnSpc>
                <a:spcPct val="100000"/>
              </a:lnSpc>
            </a:pPr>
            <a:r>
              <a:rPr sz="1800" b="1" spc="-80" dirty="0">
                <a:solidFill>
                  <a:srgbClr val="7E7E7E"/>
                </a:solidFill>
                <a:latin typeface="Microsoft JhengHei" panose="020B0604030504040204" charset="-120"/>
                <a:cs typeface="Microsoft JhengHei" panose="020B0604030504040204" charset="-120"/>
                <a:hlinkClick r:id="rId3"/>
              </a:rPr>
              <a:t>www.bogap.de</a:t>
            </a:r>
            <a:endParaRPr sz="1800" dirty="0">
              <a:latin typeface="Microsoft JhengHei" panose="020B0604030504040204" charset="-120"/>
              <a:cs typeface="Microsoft JhengHei" panose="020B0604030504040204" charset="-120"/>
            </a:endParaRPr>
          </a:p>
          <a:p>
            <a:pPr>
              <a:lnSpc>
                <a:spcPct val="100000"/>
              </a:lnSpc>
            </a:pPr>
            <a:endParaRPr sz="1900" dirty="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lang="ru-RU" sz="1800" b="1" spc="55" dirty="0">
                <a:latin typeface="Microsoft JhengHei" panose="020B0604030504040204" charset="-120"/>
                <a:cs typeface="Microsoft JhengHei" panose="020B0604030504040204" charset="-120"/>
              </a:rPr>
              <a:t>Экспортируется через</a:t>
            </a:r>
            <a:r>
              <a:rPr sz="1800" b="1" spc="55" dirty="0">
                <a:latin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lang="ru-RU" sz="1800" b="1" spc="55" dirty="0">
                <a:latin typeface="Microsoft JhengHei" panose="020B0604030504040204" charset="-120"/>
                <a:cs typeface="Microsoft JhengHei" panose="020B0604030504040204" charset="-120"/>
              </a:rPr>
              <a:t>компанию </a:t>
            </a: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sz="1800" b="1" spc="-75" dirty="0">
                <a:latin typeface="Microsoft JhengHei" panose="020B0604030504040204" charset="-120"/>
                <a:cs typeface="Microsoft JhengHei" panose="020B0604030504040204" charset="-120"/>
              </a:rPr>
              <a:t>Shanghai</a:t>
            </a:r>
            <a:r>
              <a:rPr sz="1800" b="1" spc="45" dirty="0">
                <a:latin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800" b="1" spc="-70" dirty="0">
                <a:latin typeface="Microsoft JhengHei" panose="020B0604030504040204" charset="-120"/>
                <a:cs typeface="Microsoft JhengHei" panose="020B0604030504040204" charset="-120"/>
              </a:rPr>
              <a:t>Euro</a:t>
            </a:r>
            <a:r>
              <a:rPr sz="1800" b="1" spc="45" dirty="0">
                <a:latin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800" b="1" spc="-65" dirty="0">
                <a:latin typeface="Microsoft JhengHei" panose="020B0604030504040204" charset="-120"/>
                <a:cs typeface="Microsoft JhengHei" panose="020B0604030504040204" charset="-120"/>
              </a:rPr>
              <a:t>parts</a:t>
            </a:r>
            <a:r>
              <a:rPr sz="1800" b="1" spc="45" dirty="0">
                <a:latin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800" b="1" spc="-70" dirty="0">
                <a:latin typeface="Microsoft JhengHei" panose="020B0604030504040204" charset="-120"/>
                <a:cs typeface="Microsoft JhengHei" panose="020B0604030504040204" charset="-120"/>
              </a:rPr>
              <a:t>auto</a:t>
            </a:r>
            <a:r>
              <a:rPr sz="1800" b="1" spc="50" dirty="0">
                <a:latin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800" b="1" spc="-65" dirty="0">
                <a:latin typeface="Microsoft JhengHei" panose="020B0604030504040204" charset="-120"/>
                <a:cs typeface="Microsoft JhengHei" panose="020B0604030504040204" charset="-120"/>
              </a:rPr>
              <a:t>parts</a:t>
            </a:r>
            <a:r>
              <a:rPr sz="1800" b="1" spc="45" dirty="0">
                <a:latin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800" b="1" spc="-50" dirty="0">
                <a:latin typeface="Microsoft JhengHei" panose="020B0604030504040204" charset="-120"/>
                <a:cs typeface="Microsoft JhengHei" panose="020B0604030504040204" charset="-120"/>
              </a:rPr>
              <a:t>co.,</a:t>
            </a:r>
            <a:r>
              <a:rPr sz="1800" b="1" spc="45" dirty="0">
                <a:latin typeface="Microsoft JhengHei" panose="020B0604030504040204" charset="-120"/>
                <a:cs typeface="Microsoft JhengHei" panose="020B0604030504040204" charset="-120"/>
              </a:rPr>
              <a:t> </a:t>
            </a:r>
            <a:r>
              <a:rPr sz="1800" b="1" spc="-50" dirty="0">
                <a:latin typeface="Microsoft JhengHei" panose="020B0604030504040204" charset="-120"/>
                <a:cs typeface="Microsoft JhengHei" panose="020B0604030504040204" charset="-120"/>
              </a:rPr>
              <a:t>ltd.</a:t>
            </a:r>
            <a:endParaRPr sz="1800" dirty="0">
              <a:latin typeface="Microsoft JhengHei" panose="020B0604030504040204" charset="-120"/>
              <a:cs typeface="Microsoft JhengHei" panose="020B0604030504040204" charset="-120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7E7E7E"/>
                </a:solidFill>
                <a:latin typeface="Microsoft JhengHei" panose="020B0604030504040204" charset="-120"/>
                <a:cs typeface="Microsoft JhengHei" panose="020B0604030504040204" charset="-120"/>
              </a:rPr>
              <a:t>上海讴佩汽车配件有限公司</a:t>
            </a:r>
            <a:endParaRPr sz="1800" dirty="0">
              <a:latin typeface="Microsoft JhengHei" panose="020B0604030504040204" charset="-120"/>
              <a:cs typeface="Microsoft JhengHei" panose="020B0604030504040204" charset="-120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10902950" y="-16510"/>
            <a:ext cx="838200" cy="1447800"/>
            <a:chOff x="17156" y="-82"/>
            <a:chExt cx="1320" cy="2280"/>
          </a:xfrm>
        </p:grpSpPr>
        <p:sp>
          <p:nvSpPr>
            <p:cNvPr id="220" name=" 220"/>
            <p:cNvSpPr/>
            <p:nvPr/>
          </p:nvSpPr>
          <p:spPr>
            <a:xfrm rot="5400000">
              <a:off x="16676" y="398"/>
              <a:ext cx="2280" cy="1320"/>
            </a:xfrm>
            <a:prstGeom prst="homePlate">
              <a:avLst/>
            </a:prstGeom>
            <a:solidFill>
              <a:srgbClr val="E43C2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pic>
          <p:nvPicPr>
            <p:cNvPr id="33" name="图片 32" descr="未标题-2-0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156" y="165"/>
              <a:ext cx="1244" cy="1107"/>
            </a:xfrm>
            <a:prstGeom prst="rect">
              <a:avLst/>
            </a:prstGeom>
          </p:spPr>
        </p:pic>
      </p:grpSp>
      <p:pic>
        <p:nvPicPr>
          <p:cNvPr id="4" name="图片 3" descr="未标题-1-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560" y="3429000"/>
            <a:ext cx="648335" cy="509270"/>
          </a:xfrm>
          <a:prstGeom prst="rect">
            <a:avLst/>
          </a:prstGeom>
        </p:spPr>
      </p:pic>
      <p:pic>
        <p:nvPicPr>
          <p:cNvPr id="5" name="图片 4" descr="未标题-1-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550" y="2414270"/>
            <a:ext cx="554355" cy="401955"/>
          </a:xfrm>
          <a:prstGeom prst="rect">
            <a:avLst/>
          </a:prstGeom>
        </p:spPr>
      </p:pic>
      <p:pic>
        <p:nvPicPr>
          <p:cNvPr id="6" name="图片 5" descr="未标题-1-0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982" y="4497386"/>
            <a:ext cx="578485" cy="60261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270" y="398145"/>
            <a:ext cx="194945" cy="633730"/>
          </a:xfrm>
          <a:prstGeom prst="rect">
            <a:avLst/>
          </a:prstGeom>
          <a:gradFill>
            <a:gsLst>
              <a:gs pos="85000">
                <a:srgbClr val="BE0000"/>
              </a:gs>
              <a:gs pos="0">
                <a:srgbClr val="E43C2F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224" y="1716024"/>
            <a:ext cx="3313176" cy="201777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224" y="3849624"/>
            <a:ext cx="3313176" cy="201777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8" name="图片 17" descr="l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0132060" y="5979160"/>
            <a:ext cx="1609090" cy="382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" name="表格 75"/>
          <p:cNvGraphicFramePr/>
          <p:nvPr>
            <p:custDataLst>
              <p:tags r:id="rId1"/>
            </p:custDataLst>
          </p:nvPr>
        </p:nvGraphicFramePr>
        <p:xfrm>
          <a:off x="1295400" y="1219200"/>
          <a:ext cx="9067801" cy="4702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527"/>
                <a:gridCol w="193964"/>
                <a:gridCol w="194527"/>
                <a:gridCol w="194527"/>
                <a:gridCol w="193964"/>
                <a:gridCol w="194527"/>
                <a:gridCol w="194527"/>
                <a:gridCol w="1283882"/>
                <a:gridCol w="194527"/>
                <a:gridCol w="1090482"/>
                <a:gridCol w="664213"/>
                <a:gridCol w="620796"/>
                <a:gridCol w="768525"/>
                <a:gridCol w="515921"/>
                <a:gridCol w="953467"/>
                <a:gridCol w="330979"/>
                <a:gridCol w="1284446"/>
              </a:tblGrid>
              <a:tr h="343947">
                <a:tc gridSpan="9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A</a:t>
                      </a:r>
                      <a:endParaRPr lang="zh-CN" altLang="en-US" sz="1400" dirty="0">
                        <a:solidFill>
                          <a:srgbClr val="FFFFFF"/>
                        </a:solidFill>
                        <a:latin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84423" marR="84423" marT="42211" marB="42211">
                    <a:solidFill>
                      <a:srgbClr val="BE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BE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BE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BE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BE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BE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BE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BE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BE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</a:t>
                      </a:r>
                      <a:endParaRPr lang="zh-CN" altLang="en-US" sz="1400" dirty="0">
                        <a:solidFill>
                          <a:srgbClr val="FFFFFF"/>
                        </a:solidFill>
                        <a:latin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84423" marR="84423" marT="42211" marB="42211">
                    <a:solidFill>
                      <a:srgbClr val="BE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BE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/>
                        <a:t>2</a:t>
                      </a:r>
                    </a:p>
                  </a:txBody>
                  <a:tcPr marL="84423" marR="84423" marT="42211" marB="42211">
                    <a:solidFill>
                      <a:srgbClr val="BE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BE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/>
                        <a:t>34</a:t>
                      </a:r>
                    </a:p>
                  </a:txBody>
                  <a:tcPr marL="84423" marR="84423" marT="42211" marB="42211">
                    <a:solidFill>
                      <a:srgbClr val="BE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BE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/>
                        <a:t>567</a:t>
                      </a:r>
                    </a:p>
                  </a:txBody>
                  <a:tcPr marL="84423" marR="84423" marT="42211" marB="42211">
                    <a:solidFill>
                      <a:srgbClr val="BE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BE0000"/>
                    </a:solidFill>
                  </a:tcPr>
                </a:tc>
              </a:tr>
              <a:tr h="270647">
                <a:tc gridSpan="9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sz="1200" b="1" spc="-125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V</a:t>
                      </a:r>
                      <a:r>
                        <a:rPr sz="1200" b="1" spc="-5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ec</a:t>
                      </a:r>
                      <a:r>
                        <a:rPr sz="1200" b="1" spc="-1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h</a:t>
                      </a:r>
                      <a:r>
                        <a:rPr sz="1200" b="1" spc="-5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il</a:t>
                      </a:r>
                      <a:r>
                        <a:rPr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e</a:t>
                      </a:r>
                      <a:r>
                        <a:rPr sz="1200" b="1" spc="5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 </a:t>
                      </a:r>
                      <a:r>
                        <a:rPr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bra</a:t>
                      </a:r>
                      <a:r>
                        <a:rPr sz="1200" b="1" spc="-5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n</a:t>
                      </a:r>
                      <a:r>
                        <a:rPr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d</a:t>
                      </a:r>
                      <a:endParaRPr lang="zh-CN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84423" marR="84423" marT="42211" marB="42211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sz="1200" b="1" spc="5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</a:t>
                      </a:r>
                      <a:r>
                        <a:rPr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G</a:t>
                      </a:r>
                      <a:endParaRPr lang="zh-CN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84423" marR="84423" marT="42211" marB="42211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sz="1200" b="1" spc="5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S</a:t>
                      </a:r>
                      <a:r>
                        <a:rPr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G</a:t>
                      </a:r>
                      <a:endParaRPr lang="zh-CN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84423" marR="84423" marT="42211" marB="42211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Na</a:t>
                      </a:r>
                      <a:r>
                        <a:rPr sz="1200" b="1" spc="5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</a:t>
                      </a:r>
                      <a:r>
                        <a:rPr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e</a:t>
                      </a:r>
                      <a:endParaRPr lang="zh-CN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84423" marR="84423" marT="42211" marB="42211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C</a:t>
                      </a:r>
                      <a:r>
                        <a:rPr sz="1200" b="1" spc="-1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o</a:t>
                      </a:r>
                      <a:r>
                        <a:rPr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de</a:t>
                      </a:r>
                      <a:endParaRPr lang="zh-CN" alt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84423" marR="84423" marT="42211" marB="42211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270647">
                <a:tc gridSpan="9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A:</a:t>
                      </a:r>
                      <a:r>
                        <a:rPr sz="1100" spc="-4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 </a:t>
                      </a:r>
                      <a:r>
                        <a:rPr sz="1100" spc="-2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VW/AUDI/SKODA/SEAT</a:t>
                      </a:r>
                      <a:endParaRPr lang="zh-CN" altLang="en-US" sz="1100" spc="-2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84423" marR="84423" marT="42211" marB="42211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sz="1100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Engine</a:t>
                      </a:r>
                      <a:endParaRPr lang="zh-CN" altLang="en-US" sz="1100" spc="-1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84423" marR="84423" marT="42211" marB="4221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sz="1200" dirty="0"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…</a:t>
                      </a:r>
                      <a:r>
                        <a:rPr sz="1200" spc="-80" dirty="0"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 </a:t>
                      </a:r>
                      <a:r>
                        <a:rPr sz="1200" dirty="0"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1-0</a:t>
                      </a:r>
                      <a:endParaRPr lang="zh-CN" altLang="en-US" sz="1200" dirty="0">
                        <a:latin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84423" marR="84423" marT="42211" marB="42211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/>
                        <a:t>…</a:t>
                      </a:r>
                      <a:r>
                        <a:rPr lang="en-US" altLang="zh-CN" sz="1200"/>
                        <a:t>10-99</a:t>
                      </a:r>
                    </a:p>
                  </a:txBody>
                  <a:tcPr marL="84423" marR="84423" marT="42211" marB="42211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/>
                        <a:t>…100-999</a:t>
                      </a:r>
                    </a:p>
                  </a:txBody>
                  <a:tcPr marL="84423" marR="84423" marT="42211" marB="42211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4777">
                <a:tc gridSpan="9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sz="1100" spc="-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B:</a:t>
                      </a:r>
                      <a:r>
                        <a:rPr sz="1100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 </a:t>
                      </a:r>
                      <a:r>
                        <a:rPr sz="1100" spc="-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BMW</a:t>
                      </a:r>
                      <a:endParaRPr lang="zh-CN" altLang="en-US" sz="1100" spc="-5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84423" marR="84423" marT="42211" marB="42211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sz="1100" spc="-2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Transmission</a:t>
                      </a:r>
                      <a:endParaRPr lang="zh-CN" altLang="en-US" sz="1100" spc="-2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84423" marR="84423" marT="42211" marB="42211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 marL="84423" marR="84423" marT="42211" marB="42211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 marL="84423" marR="84423" marT="42211" marB="42211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 marL="84423" marR="84423" marT="42211" marB="42211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24777">
                <a:tc gridSpan="9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sz="1100" spc="-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C: </a:t>
                      </a:r>
                      <a:r>
                        <a:rPr sz="1100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Mercedes-Benz</a:t>
                      </a:r>
                      <a:endParaRPr lang="zh-CN" altLang="en-US" sz="1100" spc="-1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84423" marR="84423" marT="42211" marB="42211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sz="1100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Chassis</a:t>
                      </a:r>
                      <a:endParaRPr lang="zh-CN" altLang="en-US" sz="1100" spc="-1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84423" marR="84423" marT="42211" marB="4221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 marL="84423" marR="84423" marT="42211" marB="42211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 marL="84423" marR="84423" marT="42211" marB="42211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 marL="84423" marR="84423" marT="42211" marB="42211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4777">
                <a:tc gridSpan="9"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84423" marR="84423" marT="42211" marB="42211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sz="1100" spc="-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Thermo.</a:t>
                      </a:r>
                      <a:r>
                        <a:rPr sz="1100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control</a:t>
                      </a:r>
                      <a:endParaRPr lang="zh-CN" altLang="en-US" sz="1100" spc="-1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84423" marR="84423" marT="42211" marB="42211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 marL="84423" marR="84423" marT="42211" marB="42211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 marL="84423" marR="84423" marT="42211" marB="42211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 marL="84423" marR="84423" marT="42211" marB="42211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24777">
                <a:tc gridSpan="9"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1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84423" marR="84423" marT="42211" marB="42211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sz="1100" spc="-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Body </a:t>
                      </a:r>
                      <a:r>
                        <a:rPr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&amp;</a:t>
                      </a:r>
                      <a:r>
                        <a:rPr sz="1100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Interior </a:t>
                      </a:r>
                      <a:endParaRPr lang="zh-CN" altLang="en-US" sz="1100" spc="-1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84423" marR="84423" marT="42211" marB="4221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 marL="84423" marR="84423" marT="42211" marB="42211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 marL="84423" marR="84423" marT="42211" marB="42211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 marL="84423" marR="84423" marT="42211" marB="42211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4777">
                <a:tc gridSpan="9"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84423" marR="84423" marT="42211" marB="42211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sz="1100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Engine </a:t>
                      </a:r>
                      <a:r>
                        <a:rPr sz="1100" spc="-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electrical</a:t>
                      </a:r>
                      <a:endParaRPr lang="zh-CN" altLang="en-US" sz="1100" spc="-5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84423" marR="84423" marT="42211" marB="42211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 marL="84423" marR="84423" marT="42211" marB="42211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 marL="84423" marR="84423" marT="42211" marB="42211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 marL="84423" marR="84423" marT="42211" marB="42211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24777">
                <a:tc gridSpan="9"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84423" marR="84423" marT="42211" marB="42211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sz="1100" spc="-2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Vehicle</a:t>
                      </a:r>
                      <a:r>
                        <a:rPr sz="1100" spc="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 </a:t>
                      </a:r>
                      <a:r>
                        <a:rPr sz="1100" spc="-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electrical</a:t>
                      </a:r>
                      <a:endParaRPr lang="zh-CN" altLang="en-US" sz="1100" spc="-5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84423" marR="84423" marT="42211" marB="4221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 marL="84423" marR="84423" marT="42211" marB="42211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 marL="84423" marR="84423" marT="42211" marB="42211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 marL="84423" marR="84423" marT="42211" marB="42211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4777">
                <a:tc gridSpan="9"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84423" marR="84423" marT="42211" marB="42211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sz="1100" spc="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Service</a:t>
                      </a:r>
                      <a:endParaRPr lang="zh-CN" altLang="en-US" sz="1100" spc="5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84423" marR="84423" marT="42211" marB="42211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 marL="84423" marR="84423" marT="42211" marB="42211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 marL="84423" marR="84423" marT="42211" marB="42211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 marL="84423" marR="84423" marT="42211" marB="42211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24777">
                <a:tc gridSpan="9"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4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84423" marR="84423" marT="42211" marB="42211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sz="1100" spc="-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Accessiroes</a:t>
                      </a:r>
                      <a:endParaRPr lang="zh-CN" altLang="en-US" sz="1100" spc="-5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84423" marR="84423" marT="42211" marB="4221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 marL="84423" marR="84423" marT="42211" marB="42211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 marL="84423" marR="84423" marT="42211" marB="42211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600"/>
                    </a:p>
                  </a:txBody>
                  <a:tcPr marL="84423" marR="84423" marT="42211" marB="42211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70647">
                <a:tc gridSpan="17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sz="1200" b="1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Ex. BMW </a:t>
                      </a:r>
                      <a:r>
                        <a:rPr sz="1200" b="1" spc="-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electrical water</a:t>
                      </a:r>
                      <a:r>
                        <a:rPr sz="1200" b="1" spc="3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 </a:t>
                      </a:r>
                      <a:r>
                        <a:rPr sz="1200" b="1" spc="-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pump</a:t>
                      </a:r>
                      <a:endParaRPr lang="zh-CN" altLang="en-US" sz="1200" b="1" spc="-5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84423" marR="84423" marT="42211" marB="42211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60100">
                <a:tc gridSpan="7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MG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No.</a:t>
                      </a:r>
                      <a:endParaRPr sz="1200" b="1" spc="-10" dirty="0">
                        <a:solidFill>
                          <a:srgbClr val="FFFFFF"/>
                        </a:solidFill>
                        <a:latin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84423" marR="84423" marT="42211" marB="42211" anchor="ctr">
                    <a:solidFill>
                      <a:srgbClr val="BE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solidFill>
                      <a:srgbClr val="BE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solidFill>
                      <a:srgbClr val="BE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solidFill>
                      <a:srgbClr val="BE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solidFill>
                      <a:srgbClr val="BE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solidFill>
                      <a:srgbClr val="BE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solidFill>
                      <a:srgbClr val="BE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MG</a:t>
                      </a:r>
                      <a:endParaRPr lang="zh-CN" altLang="en-US" sz="1200" b="1" spc="-10" dirty="0">
                        <a:solidFill>
                          <a:srgbClr val="FFFFFF"/>
                        </a:solidFill>
                        <a:latin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81194" marR="81194" marT="40597" marB="40597" anchor="ctr">
                    <a:solidFill>
                      <a:srgbClr val="BE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SG</a:t>
                      </a:r>
                      <a:r>
                        <a:rPr sz="1200" b="1" spc="-70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No.</a:t>
                      </a:r>
                      <a:endParaRPr lang="zh-CN" altLang="en-US" sz="1200" b="1" spc="-10" dirty="0">
                        <a:solidFill>
                          <a:srgbClr val="FFFFFF"/>
                        </a:solidFill>
                        <a:latin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84423" marR="84423" marT="42211" marB="42211" anchor="ctr">
                    <a:solidFill>
                      <a:srgbClr val="BE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BE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SG</a:t>
                      </a:r>
                      <a:endParaRPr lang="zh-CN" altLang="en-US" sz="1200" b="1" spc="-10" dirty="0">
                        <a:solidFill>
                          <a:srgbClr val="FFFFFF"/>
                        </a:solidFill>
                        <a:latin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84423" marR="84423" marT="42211" marB="42211" anchor="ctr">
                    <a:solidFill>
                      <a:srgbClr val="BE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BE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Name </a:t>
                      </a:r>
                      <a:r>
                        <a:rPr lang="en-US" sz="1200" b="1" spc="-5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No.</a:t>
                      </a:r>
                    </a:p>
                  </a:txBody>
                  <a:tcPr marL="84423" marR="84423" marT="42211" marB="42211" anchor="ctr">
                    <a:solidFill>
                      <a:srgbClr val="BE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BE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Name</a:t>
                      </a:r>
                      <a:endParaRPr lang="zh-CN" altLang="en-US" sz="1200" b="1" spc="-10" dirty="0">
                        <a:solidFill>
                          <a:srgbClr val="FFFFFF"/>
                        </a:solidFill>
                        <a:latin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84423" marR="84423" marT="42211" marB="42211" anchor="ctr">
                    <a:solidFill>
                      <a:srgbClr val="BE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BE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English D</a:t>
                      </a:r>
                      <a:r>
                        <a:rPr sz="1200" b="1" spc="-15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e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s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c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r</a:t>
                      </a:r>
                      <a:r>
                        <a:rPr sz="1200" b="1" spc="-15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i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p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tion</a:t>
                      </a:r>
                      <a:endParaRPr lang="zh-CN" altLang="en-US" sz="1200" b="1" spc="-10" dirty="0">
                        <a:solidFill>
                          <a:srgbClr val="FFFFFF"/>
                        </a:solidFill>
                        <a:latin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81194" marR="81194" marT="40597" marB="40597">
                    <a:solidFill>
                      <a:srgbClr val="BE0000"/>
                    </a:solidFill>
                  </a:tcPr>
                </a:tc>
              </a:tr>
              <a:tr h="4601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200" b="0" spc="-1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81194" marR="81194" marT="40597" marB="4059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b="0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4</a:t>
                      </a:r>
                    </a:p>
                  </a:txBody>
                  <a:tcPr marL="81194" marR="81194" marT="40597" marB="4059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buNone/>
                      </a:pPr>
                      <a:endParaRPr lang="en-US" altLang="zh-CN" sz="1200" b="0" spc="-1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Noto Sans S Chinese Regular" panose="020B0500000000000000" charset="-122"/>
                        <a:ea typeface="Noto Sans S Chinese Regular" panose="020B0500000000000000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81194" marR="81194" marT="40597" marB="4059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buNone/>
                      </a:pPr>
                      <a:endParaRPr lang="zh-CN" altLang="en-US" sz="1200" b="0" spc="-1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Noto Sans S Chinese Regular" panose="020B0500000000000000" charset="-122"/>
                        <a:ea typeface="Noto Sans S Chinese Regular" panose="020B0500000000000000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81194" marR="81194" marT="40597" marB="4059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200" b="1" spc="-10" dirty="0">
                        <a:solidFill>
                          <a:srgbClr val="FFFFFF"/>
                        </a:solidFill>
                        <a:latin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81194" marR="81194" marT="40597" marB="4059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200" b="1" spc="-1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Noto Sans S Chinese Light" panose="020B0300000000000000" charset="-122"/>
                        <a:ea typeface="Noto Sans S Chinese Light" panose="020B0300000000000000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81194" marR="81194" marT="40597" marB="4059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200" b="1" spc="-1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Noto Sans S Chinese Light" panose="020B0300000000000000" charset="-122"/>
                        <a:ea typeface="Noto Sans S Chinese Light" panose="020B0300000000000000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81194" marR="81194" marT="40597" marB="40597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b="1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温控系统</a:t>
                      </a:r>
                    </a:p>
                  </a:txBody>
                  <a:tcPr marL="81194" marR="81194" marT="40597" marB="40597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b="1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</a:t>
                      </a:r>
                    </a:p>
                  </a:txBody>
                  <a:tcPr marL="84423" marR="84423" marT="42211" marB="42211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BE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 b="1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冷却</a:t>
                      </a:r>
                      <a:r>
                        <a:rPr lang="en-US" altLang="zh-CN" sz="1200" b="1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&amp;</a:t>
                      </a:r>
                      <a:r>
                        <a:rPr lang="zh-CN" altLang="en-US" sz="1200" b="1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加热系统</a:t>
                      </a:r>
                    </a:p>
                  </a:txBody>
                  <a:tcPr marL="84423" marR="84423" marT="42211" marB="42211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BE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1200" b="1" spc="-5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 Light" panose="020B0502040204020203" charset="-122"/>
                          <a:ea typeface="微软雅黑 Light" panose="020B0502040204020203" charset="-122"/>
                          <a:cs typeface="微软雅黑" panose="020B0503020204020204" charset="-122"/>
                          <a:sym typeface="+mn-ea"/>
                        </a:rPr>
                        <a:t>32</a:t>
                      </a:r>
                    </a:p>
                  </a:txBody>
                  <a:tcPr marL="84423" marR="84423" marT="42211" marB="42211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BE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b="1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电子水泵</a:t>
                      </a:r>
                    </a:p>
                  </a:txBody>
                  <a:tcPr marL="84423" marR="84423" marT="42211" marB="42211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BE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 b="1" spc="-1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Electric water pump</a:t>
                      </a:r>
                    </a:p>
                  </a:txBody>
                  <a:tcPr marL="81194" marR="81194" marT="40597" marB="40597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7" name="文本框 76"/>
          <p:cNvSpPr txBox="1"/>
          <p:nvPr/>
        </p:nvSpPr>
        <p:spPr>
          <a:xfrm>
            <a:off x="9484995" y="6339205"/>
            <a:ext cx="246697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b="1" spc="-5" dirty="0">
                <a:latin typeface="微软雅黑" panose="020B0503020204020204" charset="-122"/>
                <a:cs typeface="微软雅黑" panose="020B0503020204020204" charset="-122"/>
                <a:sym typeface="+mn-ea"/>
              </a:rPr>
              <a:t>其编号是：B4232100</a:t>
            </a:r>
            <a:endParaRPr lang="zh-CN" altLang="en-US"/>
          </a:p>
        </p:txBody>
      </p:sp>
      <p:sp>
        <p:nvSpPr>
          <p:cNvPr id="7" name="object 2"/>
          <p:cNvSpPr txBox="1"/>
          <p:nvPr/>
        </p:nvSpPr>
        <p:spPr>
          <a:xfrm>
            <a:off x="320675" y="493395"/>
            <a:ext cx="10139680" cy="442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Microsoft JhengHei" panose="020B0604030504040204" charset="-120"/>
                <a:ea typeface="+mj-ea"/>
                <a:cs typeface="Microsoft JhengHei" panose="020B0604030504040204" charset="-120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en-US" altLang="zh-CN" spc="-105" dirty="0"/>
              <a:t>3  </a:t>
            </a:r>
            <a:r>
              <a:rPr lang="ru-RU" altLang="en-US" spc="-105" dirty="0"/>
              <a:t>Представленные товары </a:t>
            </a:r>
            <a:r>
              <a:rPr lang="en-US" altLang="zh-CN" spc="-140" dirty="0"/>
              <a:t>BOGAP </a:t>
            </a:r>
            <a:r>
              <a:rPr lang="en-US" altLang="zh-CN" spc="-110" dirty="0"/>
              <a:t> </a:t>
            </a:r>
            <a:r>
              <a:rPr lang="en-US" altLang="zh-CN" spc="-114" dirty="0"/>
              <a:t>– </a:t>
            </a:r>
            <a:r>
              <a:rPr lang="ru-RU" altLang="en-US" spc="-114" dirty="0"/>
              <a:t>Правило кодирования</a:t>
            </a:r>
            <a:endParaRPr lang="ru-RU" altLang="en-US" kern="0" spc="-114" dirty="0"/>
          </a:p>
        </p:txBody>
      </p:sp>
      <p:sp>
        <p:nvSpPr>
          <p:cNvPr id="8" name="矩形 7"/>
          <p:cNvSpPr/>
          <p:nvPr/>
        </p:nvSpPr>
        <p:spPr>
          <a:xfrm>
            <a:off x="-8255" y="398145"/>
            <a:ext cx="194945" cy="633730"/>
          </a:xfrm>
          <a:prstGeom prst="rect">
            <a:avLst/>
          </a:prstGeom>
          <a:gradFill>
            <a:gsLst>
              <a:gs pos="85000">
                <a:srgbClr val="BE0000"/>
              </a:gs>
              <a:gs pos="0">
                <a:srgbClr val="E43C2F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l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218420" y="398145"/>
            <a:ext cx="1609090" cy="382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5925" y="488950"/>
            <a:ext cx="6365240" cy="442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5" dirty="0"/>
              <a:t>3</a:t>
            </a:r>
            <a:r>
              <a:rPr lang="en-US" altLang="zh-CN" spc="-105" dirty="0"/>
              <a:t>.1</a:t>
            </a:r>
            <a:r>
              <a:rPr spc="-105" dirty="0"/>
              <a:t> </a:t>
            </a:r>
            <a:r>
              <a:rPr lang="en-US" altLang="zh-CN" spc="-105" dirty="0"/>
              <a:t> </a:t>
            </a:r>
            <a:r>
              <a:rPr lang="ru-RU" altLang="en-US" spc="-105" dirty="0">
                <a:sym typeface="+mn-ea"/>
              </a:rPr>
              <a:t>Представленные товары </a:t>
            </a:r>
            <a:r>
              <a:rPr spc="-140" dirty="0"/>
              <a:t>BOGAP </a:t>
            </a:r>
            <a:endParaRPr spc="-114" dirty="0"/>
          </a:p>
        </p:txBody>
      </p:sp>
      <p:sp>
        <p:nvSpPr>
          <p:cNvPr id="12" name="矩形 11"/>
          <p:cNvSpPr/>
          <p:nvPr/>
        </p:nvSpPr>
        <p:spPr>
          <a:xfrm>
            <a:off x="-8255" y="398145"/>
            <a:ext cx="194945" cy="633730"/>
          </a:xfrm>
          <a:prstGeom prst="rect">
            <a:avLst/>
          </a:prstGeom>
          <a:gradFill>
            <a:gsLst>
              <a:gs pos="85000">
                <a:srgbClr val="BE0000"/>
              </a:gs>
              <a:gs pos="0">
                <a:srgbClr val="E43C2F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4" name="图片 73" descr="l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218420" y="398145"/>
            <a:ext cx="1609090" cy="382905"/>
          </a:xfrm>
          <a:prstGeom prst="rect">
            <a:avLst/>
          </a:prstGeom>
        </p:spPr>
      </p:pic>
      <p:pic>
        <p:nvPicPr>
          <p:cNvPr id="14" name="图片 13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4240" y="2975619"/>
            <a:ext cx="2772410" cy="12172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1293" y="1364322"/>
            <a:ext cx="2287905" cy="14116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 descr="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1050" y="1478058"/>
            <a:ext cx="1098550" cy="84391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 descr="0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5334" y="3058939"/>
            <a:ext cx="207264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 descr="9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20000">
            <a:off x="9812386" y="1677694"/>
            <a:ext cx="2275205" cy="7848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3816" y="4645601"/>
            <a:ext cx="1944604" cy="1217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454319" y="4738441"/>
            <a:ext cx="1553026" cy="128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9809" y="4575465"/>
            <a:ext cx="2577852" cy="1765401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352353" y="1364322"/>
          <a:ext cx="5141414" cy="4962752"/>
        </p:xfrm>
        <a:graphic>
          <a:graphicData uri="http://schemas.openxmlformats.org/drawingml/2006/table">
            <a:tbl>
              <a:tblPr/>
              <a:tblGrid>
                <a:gridCol w="2426335"/>
                <a:gridCol w="2715079"/>
              </a:tblGrid>
              <a:tr h="188823"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Товарная группа</a:t>
                      </a:r>
                    </a:p>
                  </a:txBody>
                  <a:tcPr marL="8613" marR="8613" marT="861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alt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Название</a:t>
                      </a:r>
                    </a:p>
                  </a:txBody>
                  <a:tcPr marL="8613" marR="8613" marT="8613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438180"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ru-RU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Вентиляция двигателя</a:t>
                      </a:r>
                    </a:p>
                  </a:txBody>
                  <a:tcPr marL="8613" marR="8613" marT="8613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Маслоотделитель</a:t>
                      </a:r>
                    </a:p>
                  </a:txBody>
                  <a:tcPr marL="8613" marR="8613" marT="86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381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Клапан вентиляции картера</a:t>
                      </a:r>
                    </a:p>
                  </a:txBody>
                  <a:tcPr marL="8613" marR="8613" marT="86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4387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Шланг вентиляции картера</a:t>
                      </a:r>
                    </a:p>
                  </a:txBody>
                  <a:tcPr marL="8613" marR="8613" marT="86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381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Крышка головки блока цилиндров</a:t>
                      </a:r>
                    </a:p>
                  </a:txBody>
                  <a:tcPr marL="8613" marR="8613" marT="86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571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Ремонтный клапан крышки ГБЦ</a:t>
                      </a:r>
                    </a:p>
                  </a:txBody>
                  <a:tcPr marL="8613" marR="8613" marT="86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381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Вентиляционная труба воздушного насоса</a:t>
                      </a:r>
                    </a:p>
                  </a:txBody>
                  <a:tcPr marL="8613" marR="8613" marT="86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4381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Нагнетатель воздуха</a:t>
                      </a:r>
                    </a:p>
                  </a:txBody>
                  <a:tcPr marL="8613" marR="8613" marT="86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381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Патрубок воздушного фильтра</a:t>
                      </a:r>
                    </a:p>
                  </a:txBody>
                  <a:tcPr marL="8613" marR="8613" marT="86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4381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Клапан PCV</a:t>
                      </a:r>
                    </a:p>
                  </a:txBody>
                  <a:tcPr marL="8613" marR="8613" marT="86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718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Ремонтный комплект впускного коллектора</a:t>
                      </a:r>
                    </a:p>
                  </a:txBody>
                  <a:tcPr marL="8613" marR="8613" marT="86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186902124"/>
  <p:tag name="KSO_WM_UNIT_PLACING_PICTURE_USER_VIEWPORT" val="{&quot;height&quot;:2128,&quot;width&quot;:8948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186902124"/>
  <p:tag name="KSO_WM_UNIT_PLACING_PICTURE_USER_VIEWPORT" val="{&quot;height&quot;:2128,&quot;width&quot;:8948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186902124"/>
  <p:tag name="KSO_WM_UNIT_PLACING_PICTURE_USER_VIEWPORT" val="{&quot;height&quot;:2128,&quot;width&quot;:8948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186902124"/>
  <p:tag name="KSO_WM_UNIT_PLACING_PICTURE_USER_VIEWPORT" val="{&quot;height&quot;:2128,&quot;width&quot;:8948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383bc64-c44f-45ae-a51e-7d10adb6009b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186902124"/>
  <p:tag name="KSO_WM_UNIT_PLACING_PICTURE_USER_VIEWPORT" val="{&quot;height&quot;:2128,&quot;width&quot;:8948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186902124"/>
  <p:tag name="KSO_WM_UNIT_PLACING_PICTURE_USER_VIEWPORT" val="{&quot;height&quot;:2128,&quot;width&quot;:8948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186902124"/>
  <p:tag name="KSO_WM_UNIT_PLACING_PICTURE_USER_VIEWPORT" val="{&quot;height&quot;:2128,&quot;width&quot;:8948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186902124"/>
  <p:tag name="KSO_WM_UNIT_PLACING_PICTURE_USER_VIEWPORT" val="{&quot;height&quot;:2128,&quot;width&quot;:8948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186902124"/>
  <p:tag name="KSO_WM_UNIT_PLACING_PICTURE_USER_VIEWPORT" val="{&quot;height&quot;:2128,&quot;width&quot;:8948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186902124"/>
  <p:tag name="KSO_WM_UNIT_PLACING_PICTURE_USER_VIEWPORT" val="{&quot;height&quot;:2128,&quot;width&quot;:8948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186902124"/>
  <p:tag name="KSO_WM_UNIT_PLACING_PICTURE_USER_VIEWPORT" val="{&quot;height&quot;:2128,&quot;width&quot;:8948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186902124"/>
  <p:tag name="KSO_WM_UNIT_PLACING_PICTURE_USER_VIEWPORT" val="{&quot;height&quot;:2128,&quot;width&quot;:8948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186902124"/>
  <p:tag name="KSO_WM_UNIT_PLACING_PICTURE_USER_VIEWPORT" val="{&quot;height&quot;:2128,&quot;width&quot;:8948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186902124"/>
  <p:tag name="KSO_WM_UNIT_PLACING_PICTURE_USER_VIEWPORT" val="{&quot;height&quot;:2128,&quot;width&quot;:8948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186902124"/>
  <p:tag name="KSO_WM_UNIT_PLACING_PICTURE_USER_VIEWPORT" val="{&quot;height&quot;:2128,&quot;width&quot;:8948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186902124"/>
  <p:tag name="KSO_WM_UNIT_PLACING_PICTURE_USER_VIEWPORT" val="{&quot;height&quot;:2128,&quot;width&quot;:8948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186902124"/>
  <p:tag name="KSO_WM_UNIT_PLACING_PICTURE_USER_VIEWPORT" val="{&quot;height&quot;:2128,&quot;width&quot;:8948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c6ed5649-1480-4bd0-9f12-07fc95c4adf1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186902124"/>
  <p:tag name="KSO_WM_UNIT_PLACING_PICTURE_USER_VIEWPORT" val="{&quot;height&quot;:2128,&quot;width&quot;:8948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186902124"/>
  <p:tag name="KSO_WM_UNIT_PLACING_PICTURE_USER_VIEWPORT" val="{&quot;height&quot;:2128,&quot;width&quot;:8948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186902124"/>
  <p:tag name="KSO_WM_UNIT_PLACING_PICTURE_USER_VIEWPORT" val="{&quot;height&quot;:2128,&quot;width&quot;:8948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186902124"/>
  <p:tag name="KSO_WM_UNIT_PLACING_PICTURE_USER_VIEWPORT" val="{&quot;height&quot;:2128,&quot;width&quot;:8948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E7E7E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844</Words>
  <Application>Microsoft Office PowerPoint</Application>
  <PresentationFormat>Произвольный</PresentationFormat>
  <Paragraphs>282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Office Theme</vt:lpstr>
      <vt:lpstr>Презентация PowerPoint</vt:lpstr>
      <vt:lpstr>Содержание</vt:lpstr>
      <vt:lpstr>1  Обзор бренда BOGAP </vt:lpstr>
      <vt:lpstr>2  Фирменный стиль BOGAP </vt:lpstr>
      <vt:lpstr>2  Фирменный стиль BOGAP</vt:lpstr>
      <vt:lpstr>2  Фирменный стиль BOGAP</vt:lpstr>
      <vt:lpstr>2 Фирменный стиль BOGAP</vt:lpstr>
      <vt:lpstr>Презентация PowerPoint</vt:lpstr>
      <vt:lpstr>3.1  Представленные товары BOGAP </vt:lpstr>
      <vt:lpstr>3.2 Представленные товары BOGAP</vt:lpstr>
      <vt:lpstr>3.3 Представленные товары BOGAP </vt:lpstr>
      <vt:lpstr>3.4 Представленные товары BOGAP</vt:lpstr>
      <vt:lpstr>3.5  Представленные товары BOGAP </vt:lpstr>
      <vt:lpstr>3.6 Представленные товары BOGAP</vt:lpstr>
      <vt:lpstr>3.7  Представленные товары BOGAP </vt:lpstr>
      <vt:lpstr>3.8  Представленные товары BOGAP</vt:lpstr>
      <vt:lpstr>3.9  Представленные товары BOGAP </vt:lpstr>
      <vt:lpstr>3.10 Представленные товары BOGAP</vt:lpstr>
      <vt:lpstr>4. Классификация качества товаров BOGAP</vt:lpstr>
      <vt:lpstr>5. Краткий обзор товаров BOGAP </vt:lpstr>
      <vt:lpstr>6. Преимущества BOGAP  –  Ваш доступ к 102 ОЕМ-производителям </vt:lpstr>
      <vt:lpstr>6. Преимущества BOGAP  –  Ваш доступ к 102 ОЕМ-производителям </vt:lpstr>
      <vt:lpstr>Филосовия BOGAP</vt:lpstr>
      <vt:lpstr>8 Гарантия BOGAP </vt:lpstr>
      <vt:lpstr>Почему BOGAP?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代 琼</dc:creator>
  <cp:lastModifiedBy>Селявко Алексей Викторович</cp:lastModifiedBy>
  <cp:revision>88</cp:revision>
  <dcterms:created xsi:type="dcterms:W3CDTF">2020-01-12T14:48:00Z</dcterms:created>
  <dcterms:modified xsi:type="dcterms:W3CDTF">2020-05-08T08:00:20Z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1033-11.2.0.9327</vt:lpwstr>
  </property>
</Properties>
</file>